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737" r:id="rId1"/>
    <p:sldMasterId id="2147485045" r:id="rId2"/>
  </p:sldMasterIdLst>
  <p:notesMasterIdLst>
    <p:notesMasterId r:id="rId22"/>
  </p:notesMasterIdLst>
  <p:sldIdLst>
    <p:sldId id="257" r:id="rId3"/>
    <p:sldId id="271" r:id="rId4"/>
    <p:sldId id="259" r:id="rId5"/>
    <p:sldId id="260" r:id="rId6"/>
    <p:sldId id="261" r:id="rId7"/>
    <p:sldId id="263" r:id="rId8"/>
    <p:sldId id="277" r:id="rId9"/>
    <p:sldId id="267" r:id="rId10"/>
    <p:sldId id="284" r:id="rId11"/>
    <p:sldId id="281" r:id="rId12"/>
    <p:sldId id="283" r:id="rId13"/>
    <p:sldId id="282" r:id="rId14"/>
    <p:sldId id="268" r:id="rId15"/>
    <p:sldId id="274" r:id="rId16"/>
    <p:sldId id="278" r:id="rId17"/>
    <p:sldId id="279" r:id="rId18"/>
    <p:sldId id="280" r:id="rId19"/>
    <p:sldId id="272" r:id="rId20"/>
    <p:sldId id="270" r:id="rId21"/>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4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0946" autoAdjust="0"/>
  </p:normalViewPr>
  <p:slideViewPr>
    <p:cSldViewPr>
      <p:cViewPr varScale="1">
        <p:scale>
          <a:sx n="100" d="100"/>
          <a:sy n="100" d="100"/>
        </p:scale>
        <p:origin x="1512" y="96"/>
      </p:cViewPr>
      <p:guideLst>
        <p:guide orient="horz" pos="2160"/>
        <p:guide pos="2880"/>
      </p:guideLst>
    </p:cSldViewPr>
  </p:slideViewPr>
  <p:outlineViewPr>
    <p:cViewPr>
      <p:scale>
        <a:sx n="33" d="100"/>
        <a:sy n="33" d="100"/>
      </p:scale>
      <p:origin x="0" y="93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28" charset="-128"/>
              </a:defRPr>
            </a:lvl1pPr>
          </a:lstStyle>
          <a:p>
            <a:pPr>
              <a:defRPr/>
            </a:pPr>
            <a:endParaRPr lang="de-DE" altLang="de-DE"/>
          </a:p>
        </p:txBody>
      </p:sp>
      <p:sp>
        <p:nvSpPr>
          <p:cNvPr id="3075" name="Rectangle 3"/>
          <p:cNvSpPr>
            <a:spLocks noGrp="1" noChangeArrowheads="1"/>
          </p:cNvSpPr>
          <p:nvPr>
            <p:ph type="dt" idx="1"/>
          </p:nvPr>
        </p:nvSpPr>
        <p:spPr bwMode="auto">
          <a:xfrm>
            <a:off x="3851275" y="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28" charset="-128"/>
              </a:defRPr>
            </a:lvl1pPr>
          </a:lstStyle>
          <a:p>
            <a:pPr>
              <a:defRPr/>
            </a:pPr>
            <a:endParaRPr lang="de-DE" altLang="de-DE"/>
          </a:p>
        </p:txBody>
      </p:sp>
      <p:sp>
        <p:nvSpPr>
          <p:cNvPr id="614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06463" y="4714875"/>
            <a:ext cx="4984750" cy="446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noProof="0"/>
              <a:t>Mastertextformat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28" charset="-128"/>
              </a:defRPr>
            </a:lvl1pPr>
          </a:lstStyle>
          <a:p>
            <a:pPr>
              <a:defRPr/>
            </a:pPr>
            <a:endParaRPr lang="de-DE" altLang="de-DE"/>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pPr>
              <a:defRPr/>
            </a:pPr>
            <a:fld id="{9C450D4E-1AD1-490F-BA76-EF721E67854E}"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8EBE08-8F47-4030-9266-F02D8DAD2CBE}" type="slidenum">
              <a:rPr lang="de-DE" altLang="de-DE" sz="1200" smtClean="0"/>
              <a:pPr/>
              <a:t>1</a:t>
            </a:fld>
            <a:endParaRPr lang="de-DE" altLang="de-DE"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9A6FF63-82D3-4CDF-B986-72467D3993DE}" type="slidenum">
              <a:rPr lang="de-DE" altLang="de-DE" sz="1200" smtClean="0"/>
              <a:pPr/>
              <a:t>2</a:t>
            </a:fld>
            <a:endParaRPr lang="de-DE" altLang="de-DE" sz="120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3E59864-9683-47AF-BE5B-5A61622849FF}" type="slidenum">
              <a:rPr lang="de-DE" altLang="de-DE" sz="1200" smtClean="0"/>
              <a:pPr/>
              <a:t>3</a:t>
            </a:fld>
            <a:endParaRPr lang="de-DE" altLang="de-DE" sz="1200"/>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310CD61-2A26-4F32-92C4-C3032416DFFD}" type="slidenum">
              <a:rPr lang="de-DE" altLang="de-DE" sz="1200" smtClean="0"/>
              <a:pPr/>
              <a:t>4</a:t>
            </a:fld>
            <a:endParaRPr lang="de-DE" altLang="de-DE" sz="12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A67D20C-3609-486A-9E11-BDF40204E412}" type="slidenum">
              <a:rPr lang="de-DE" altLang="de-DE" sz="1200" smtClean="0"/>
              <a:pPr/>
              <a:t>5</a:t>
            </a:fld>
            <a:endParaRPr lang="de-DE" altLang="de-DE"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259509-CFE2-442F-9312-5E9B241D9B34}" type="slidenum">
              <a:rPr lang="de-DE" altLang="de-DE" sz="1200" smtClean="0"/>
              <a:pPr/>
              <a:t>6</a:t>
            </a:fld>
            <a:endParaRPr lang="de-DE" altLang="de-DE"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700B80B-A931-4E37-A57D-8FDC06AEBEAB}" type="slidenum">
              <a:rPr lang="de-DE" altLang="de-DE" sz="1200" smtClean="0"/>
              <a:pPr/>
              <a:t>8</a:t>
            </a:fld>
            <a:endParaRPr lang="de-DE" altLang="de-DE"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C87287-3BF3-402F-8750-5A83CB9C4040}" type="slidenum">
              <a:rPr lang="de-DE" altLang="de-DE" sz="1200" smtClean="0"/>
              <a:pPr/>
              <a:t>13</a:t>
            </a:fld>
            <a:endParaRPr lang="de-DE" altLang="de-DE"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EA93FA-584A-4C13-A933-45188E41B34D}"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632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EA93FA-584A-4C13-A933-45188E41B34D}"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920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81A0A1-8DAE-4ED8-AD3E-2417C8D0A387}" type="slidenum">
              <a:rPr lang="de-DE" altLang="de-DE" sz="1200" smtClean="0"/>
              <a:pPr/>
              <a:t>19</a:t>
            </a:fld>
            <a:endParaRPr lang="de-DE" altLang="de-DE"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6"/>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de-DE"/>
              <a:t>Titelmasterformat durch Klicken bearbeiten</a:t>
            </a:r>
            <a:endParaRPr lang="en-US" dirty="0"/>
          </a:p>
        </p:txBody>
      </p:sp>
      <p:sp>
        <p:nvSpPr>
          <p:cNvPr id="3" name="Subtitle 2"/>
          <p:cNvSpPr>
            <a:spLocks noGrp="1"/>
          </p:cNvSpPr>
          <p:nvPr>
            <p:ph type="subTitle" idx="1"/>
          </p:nvPr>
        </p:nvSpPr>
        <p:spPr>
          <a:xfrm>
            <a:off x="762000" y="4724400"/>
            <a:ext cx="6858000" cy="990600"/>
          </a:xfrm>
        </p:spPr>
        <p:txBody>
          <a:bodyPr anchor="t">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6" name="Date Placeholder 3"/>
          <p:cNvSpPr>
            <a:spLocks noGrp="1"/>
          </p:cNvSpPr>
          <p:nvPr>
            <p:ph type="dt" sz="half" idx="10"/>
          </p:nvPr>
        </p:nvSpPr>
        <p:spPr/>
        <p:txBody>
          <a:bodyPr/>
          <a:lstStyle>
            <a:lvl1pPr>
              <a:defRPr/>
            </a:lvl1pPr>
          </a:lstStyle>
          <a:p>
            <a:pPr>
              <a:defRPr/>
            </a:pPr>
            <a:endParaRPr lang="de-DE" altLang="de-DE"/>
          </a:p>
        </p:txBody>
      </p:sp>
      <p:sp>
        <p:nvSpPr>
          <p:cNvPr id="7" name="Footer Placeholder 4"/>
          <p:cNvSpPr>
            <a:spLocks noGrp="1"/>
          </p:cNvSpPr>
          <p:nvPr>
            <p:ph type="ftr" sz="quarter" idx="11"/>
          </p:nvPr>
        </p:nvSpPr>
        <p:spPr/>
        <p:txBody>
          <a:bodyPr/>
          <a:lstStyle>
            <a:lvl1pPr>
              <a:defRPr/>
            </a:lvl1pPr>
          </a:lstStyle>
          <a:p>
            <a:pPr>
              <a:defRPr/>
            </a:pPr>
            <a:endParaRPr lang="de-DE" altLang="de-DE"/>
          </a:p>
        </p:txBody>
      </p:sp>
      <p:sp>
        <p:nvSpPr>
          <p:cNvPr id="8" name="Slide Number Placeholder 5"/>
          <p:cNvSpPr>
            <a:spLocks noGrp="1"/>
          </p:cNvSpPr>
          <p:nvPr>
            <p:ph type="sldNum" sz="quarter" idx="12"/>
          </p:nvPr>
        </p:nvSpPr>
        <p:spPr/>
        <p:txBody>
          <a:bodyPr/>
          <a:lstStyle>
            <a:lvl1pPr>
              <a:defRPr/>
            </a:lvl1pPr>
          </a:lstStyle>
          <a:p>
            <a:pPr>
              <a:defRPr/>
            </a:pPr>
            <a:fld id="{871B0D60-15FB-4239-A67F-CE174DBD7011}" type="slidenum">
              <a:rPr lang="de-DE" altLang="de-DE"/>
              <a:pPr>
                <a:defRPr/>
              </a:pPr>
              <a:t>‹Nr.›</a:t>
            </a:fld>
            <a:endParaRPr lang="de-DE" altLang="de-DE"/>
          </a:p>
        </p:txBody>
      </p:sp>
    </p:spTree>
    <p:extLst>
      <p:ext uri="{BB962C8B-B14F-4D97-AF65-F5344CB8AC3E}">
        <p14:creationId xmlns:p14="http://schemas.microsoft.com/office/powerpoint/2010/main" val="3867302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endParaRPr lang="de-DE" altLang="de-DE"/>
          </a:p>
        </p:txBody>
      </p:sp>
      <p:sp>
        <p:nvSpPr>
          <p:cNvPr id="5" name="Footer Placeholder 4"/>
          <p:cNvSpPr>
            <a:spLocks noGrp="1"/>
          </p:cNvSpPr>
          <p:nvPr>
            <p:ph type="ftr" sz="quarter" idx="11"/>
          </p:nvPr>
        </p:nvSpPr>
        <p:spPr/>
        <p:txBody>
          <a:bodyPr/>
          <a:lstStyle>
            <a:lvl1pPr>
              <a:defRPr/>
            </a:lvl1pPr>
          </a:lstStyle>
          <a:p>
            <a:pPr>
              <a:defRPr/>
            </a:pPr>
            <a:endParaRPr lang="de-DE" altLang="de-DE"/>
          </a:p>
        </p:txBody>
      </p:sp>
      <p:sp>
        <p:nvSpPr>
          <p:cNvPr id="6" name="Slide Number Placeholder 5"/>
          <p:cNvSpPr>
            <a:spLocks noGrp="1"/>
          </p:cNvSpPr>
          <p:nvPr>
            <p:ph type="sldNum" sz="quarter" idx="12"/>
          </p:nvPr>
        </p:nvSpPr>
        <p:spPr/>
        <p:txBody>
          <a:bodyPr/>
          <a:lstStyle>
            <a:lvl1pPr>
              <a:defRPr/>
            </a:lvl1pPr>
          </a:lstStyle>
          <a:p>
            <a:pPr>
              <a:defRPr/>
            </a:pPr>
            <a:fld id="{8041F00B-D490-457C-8EEA-858841E2F17B}" type="slidenum">
              <a:rPr lang="de-DE" altLang="de-DE"/>
              <a:pPr>
                <a:defRPr/>
              </a:pPr>
              <a:t>‹Nr.›</a:t>
            </a:fld>
            <a:endParaRPr lang="de-DE" altLang="de-DE"/>
          </a:p>
        </p:txBody>
      </p:sp>
    </p:spTree>
    <p:extLst>
      <p:ext uri="{BB962C8B-B14F-4D97-AF65-F5344CB8AC3E}">
        <p14:creationId xmlns:p14="http://schemas.microsoft.com/office/powerpoint/2010/main" val="539284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sp>
        <p:nvSpPr>
          <p:cNvPr id="4" name="Rectangle 6"/>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7"/>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3276600"/>
            <a:ext cx="7543800" cy="1676400"/>
          </a:xfrm>
        </p:spPr>
        <p:txBody>
          <a:bodyPr/>
          <a:lstStyle>
            <a:lvl1pPr algn="l">
              <a:defRPr sz="54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762000" y="4953000"/>
            <a:ext cx="6858000" cy="914400"/>
          </a:xfrm>
        </p:spPr>
        <p:txBody>
          <a:bodyPr anchor="t">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6" name="Date Placeholder 3"/>
          <p:cNvSpPr>
            <a:spLocks noGrp="1"/>
          </p:cNvSpPr>
          <p:nvPr>
            <p:ph type="dt" sz="half" idx="10"/>
          </p:nvPr>
        </p:nvSpPr>
        <p:spPr/>
        <p:txBody>
          <a:bodyPr/>
          <a:lstStyle>
            <a:lvl1pPr>
              <a:defRPr/>
            </a:lvl1pPr>
          </a:lstStyle>
          <a:p>
            <a:pPr>
              <a:defRPr/>
            </a:pPr>
            <a:endParaRPr lang="de-DE" altLang="de-DE"/>
          </a:p>
        </p:txBody>
      </p:sp>
      <p:sp>
        <p:nvSpPr>
          <p:cNvPr id="7" name="Footer Placeholder 4"/>
          <p:cNvSpPr>
            <a:spLocks noGrp="1"/>
          </p:cNvSpPr>
          <p:nvPr>
            <p:ph type="ftr" sz="quarter" idx="11"/>
          </p:nvPr>
        </p:nvSpPr>
        <p:spPr/>
        <p:txBody>
          <a:bodyPr/>
          <a:lstStyle>
            <a:lvl1pPr>
              <a:defRPr/>
            </a:lvl1pPr>
          </a:lstStyle>
          <a:p>
            <a:pPr>
              <a:defRPr/>
            </a:pPr>
            <a:endParaRPr lang="de-DE" altLang="de-DE"/>
          </a:p>
        </p:txBody>
      </p:sp>
      <p:sp>
        <p:nvSpPr>
          <p:cNvPr id="8" name="Slide Number Placeholder 5"/>
          <p:cNvSpPr>
            <a:spLocks noGrp="1"/>
          </p:cNvSpPr>
          <p:nvPr>
            <p:ph type="sldNum" sz="quarter" idx="12"/>
          </p:nvPr>
        </p:nvSpPr>
        <p:spPr/>
        <p:txBody>
          <a:bodyPr/>
          <a:lstStyle>
            <a:lvl1pPr>
              <a:defRPr/>
            </a:lvl1pPr>
          </a:lstStyle>
          <a:p>
            <a:pPr>
              <a:defRPr/>
            </a:pPr>
            <a:fld id="{BB60DA38-87E5-457B-A205-CC1B401D433A}" type="slidenum">
              <a:rPr lang="de-DE" altLang="de-DE"/>
              <a:pPr>
                <a:defRPr/>
              </a:pPr>
              <a:t>‹Nr.›</a:t>
            </a:fld>
            <a:endParaRPr lang="de-DE" altLang="de-DE"/>
          </a:p>
        </p:txBody>
      </p:sp>
    </p:spTree>
    <p:extLst>
      <p:ext uri="{BB962C8B-B14F-4D97-AF65-F5344CB8AC3E}">
        <p14:creationId xmlns:p14="http://schemas.microsoft.com/office/powerpoint/2010/main" val="511136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endParaRPr lang="de-DE" altLang="de-DE"/>
          </a:p>
        </p:txBody>
      </p:sp>
      <p:sp>
        <p:nvSpPr>
          <p:cNvPr id="6" name="Footer Placeholder 4"/>
          <p:cNvSpPr>
            <a:spLocks noGrp="1"/>
          </p:cNvSpPr>
          <p:nvPr>
            <p:ph type="ftr" sz="quarter" idx="11"/>
          </p:nvPr>
        </p:nvSpPr>
        <p:spPr/>
        <p:txBody>
          <a:bodyPr/>
          <a:lstStyle>
            <a:lvl1pPr>
              <a:defRPr/>
            </a:lvl1pPr>
          </a:lstStyle>
          <a:p>
            <a:pPr>
              <a:defRPr/>
            </a:pPr>
            <a:endParaRPr lang="de-DE" altLang="de-DE"/>
          </a:p>
        </p:txBody>
      </p:sp>
      <p:sp>
        <p:nvSpPr>
          <p:cNvPr id="7" name="Slide Number Placeholder 5"/>
          <p:cNvSpPr>
            <a:spLocks noGrp="1"/>
          </p:cNvSpPr>
          <p:nvPr>
            <p:ph type="sldNum" sz="quarter" idx="12"/>
          </p:nvPr>
        </p:nvSpPr>
        <p:spPr/>
        <p:txBody>
          <a:bodyPr/>
          <a:lstStyle>
            <a:lvl1pPr>
              <a:defRPr/>
            </a:lvl1pPr>
          </a:lstStyle>
          <a:p>
            <a:pPr>
              <a:defRPr/>
            </a:pPr>
            <a:fld id="{33F4639D-D40F-4997-9B90-EB4390CC9034}" type="slidenum">
              <a:rPr lang="de-DE" altLang="de-DE"/>
              <a:pPr>
                <a:defRPr/>
              </a:pPr>
              <a:t>‹Nr.›</a:t>
            </a:fld>
            <a:endParaRPr lang="de-DE" altLang="de-DE"/>
          </a:p>
        </p:txBody>
      </p:sp>
    </p:spTree>
    <p:extLst>
      <p:ext uri="{BB962C8B-B14F-4D97-AF65-F5344CB8AC3E}">
        <p14:creationId xmlns:p14="http://schemas.microsoft.com/office/powerpoint/2010/main" val="2196032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cxnSp>
        <p:nvCxnSpPr>
          <p:cNvPr id="7" name="Straight Connector 10"/>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de-DE"/>
              <a:t>Titelmasterformat durch Klicken bearbeiten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7589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46451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Date Placeholder 6"/>
          <p:cNvSpPr>
            <a:spLocks noGrp="1"/>
          </p:cNvSpPr>
          <p:nvPr>
            <p:ph type="dt" sz="half" idx="10"/>
          </p:nvPr>
        </p:nvSpPr>
        <p:spPr/>
        <p:txBody>
          <a:bodyPr/>
          <a:lstStyle>
            <a:lvl1pPr>
              <a:defRPr/>
            </a:lvl1pPr>
          </a:lstStyle>
          <a:p>
            <a:pPr>
              <a:defRPr/>
            </a:pPr>
            <a:endParaRPr lang="de-DE" altLang="de-DE"/>
          </a:p>
        </p:txBody>
      </p:sp>
      <p:sp>
        <p:nvSpPr>
          <p:cNvPr id="10" name="Footer Placeholder 7"/>
          <p:cNvSpPr>
            <a:spLocks noGrp="1"/>
          </p:cNvSpPr>
          <p:nvPr>
            <p:ph type="ftr" sz="quarter" idx="11"/>
          </p:nvPr>
        </p:nvSpPr>
        <p:spPr/>
        <p:txBody>
          <a:bodyPr/>
          <a:lstStyle>
            <a:lvl1pPr>
              <a:defRPr/>
            </a:lvl1pPr>
          </a:lstStyle>
          <a:p>
            <a:pPr>
              <a:defRPr/>
            </a:pPr>
            <a:endParaRPr lang="de-DE" altLang="de-DE"/>
          </a:p>
        </p:txBody>
      </p:sp>
      <p:sp>
        <p:nvSpPr>
          <p:cNvPr id="11" name="Slide Number Placeholder 8"/>
          <p:cNvSpPr>
            <a:spLocks noGrp="1"/>
          </p:cNvSpPr>
          <p:nvPr>
            <p:ph type="sldNum" sz="quarter" idx="12"/>
          </p:nvPr>
        </p:nvSpPr>
        <p:spPr/>
        <p:txBody>
          <a:bodyPr/>
          <a:lstStyle>
            <a:lvl1pPr>
              <a:defRPr/>
            </a:lvl1pPr>
          </a:lstStyle>
          <a:p>
            <a:pPr>
              <a:defRPr/>
            </a:pPr>
            <a:fld id="{265CEC1A-A56C-46C0-A7B3-011BB4921D84}" type="slidenum">
              <a:rPr lang="de-DE" altLang="de-DE"/>
              <a:pPr>
                <a:defRPr/>
              </a:pPr>
              <a:t>‹Nr.›</a:t>
            </a:fld>
            <a:endParaRPr lang="de-DE" altLang="de-DE"/>
          </a:p>
        </p:txBody>
      </p:sp>
    </p:spTree>
    <p:extLst>
      <p:ext uri="{BB962C8B-B14F-4D97-AF65-F5344CB8AC3E}">
        <p14:creationId xmlns:p14="http://schemas.microsoft.com/office/powerpoint/2010/main" val="1831643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3"/>
          <p:cNvSpPr>
            <a:spLocks noGrp="1"/>
          </p:cNvSpPr>
          <p:nvPr>
            <p:ph type="dt" sz="half" idx="10"/>
          </p:nvPr>
        </p:nvSpPr>
        <p:spPr/>
        <p:txBody>
          <a:bodyPr/>
          <a:lstStyle>
            <a:lvl1pPr>
              <a:defRPr/>
            </a:lvl1pPr>
          </a:lstStyle>
          <a:p>
            <a:pPr>
              <a:defRPr/>
            </a:pPr>
            <a:endParaRPr lang="de-DE" altLang="de-DE"/>
          </a:p>
        </p:txBody>
      </p:sp>
      <p:sp>
        <p:nvSpPr>
          <p:cNvPr id="4" name="Footer Placeholder 4"/>
          <p:cNvSpPr>
            <a:spLocks noGrp="1"/>
          </p:cNvSpPr>
          <p:nvPr>
            <p:ph type="ftr" sz="quarter" idx="11"/>
          </p:nvPr>
        </p:nvSpPr>
        <p:spPr/>
        <p:txBody>
          <a:bodyPr/>
          <a:lstStyle>
            <a:lvl1pPr>
              <a:defRPr/>
            </a:lvl1pPr>
          </a:lstStyle>
          <a:p>
            <a:pPr>
              <a:defRPr/>
            </a:pPr>
            <a:endParaRPr lang="de-DE" altLang="de-DE"/>
          </a:p>
        </p:txBody>
      </p:sp>
      <p:sp>
        <p:nvSpPr>
          <p:cNvPr id="5" name="Slide Number Placeholder 5"/>
          <p:cNvSpPr>
            <a:spLocks noGrp="1"/>
          </p:cNvSpPr>
          <p:nvPr>
            <p:ph type="sldNum" sz="quarter" idx="12"/>
          </p:nvPr>
        </p:nvSpPr>
        <p:spPr/>
        <p:txBody>
          <a:bodyPr/>
          <a:lstStyle>
            <a:lvl1pPr>
              <a:defRPr/>
            </a:lvl1pPr>
          </a:lstStyle>
          <a:p>
            <a:pPr>
              <a:defRPr/>
            </a:pPr>
            <a:fld id="{91043B05-2FE9-4ED7-8E01-B04F9878526E}" type="slidenum">
              <a:rPr lang="de-DE" altLang="de-DE"/>
              <a:pPr>
                <a:defRPr/>
              </a:pPr>
              <a:t>‹Nr.›</a:t>
            </a:fld>
            <a:endParaRPr lang="de-DE" altLang="de-DE"/>
          </a:p>
        </p:txBody>
      </p:sp>
    </p:spTree>
    <p:extLst>
      <p:ext uri="{BB962C8B-B14F-4D97-AF65-F5344CB8AC3E}">
        <p14:creationId xmlns:p14="http://schemas.microsoft.com/office/powerpoint/2010/main" val="1808818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de-DE" altLang="de-DE"/>
          </a:p>
        </p:txBody>
      </p:sp>
      <p:sp>
        <p:nvSpPr>
          <p:cNvPr id="3" name="Footer Placeholder 4"/>
          <p:cNvSpPr>
            <a:spLocks noGrp="1"/>
          </p:cNvSpPr>
          <p:nvPr>
            <p:ph type="ftr" sz="quarter" idx="11"/>
          </p:nvPr>
        </p:nvSpPr>
        <p:spPr/>
        <p:txBody>
          <a:bodyPr/>
          <a:lstStyle>
            <a:lvl1pPr>
              <a:defRPr/>
            </a:lvl1pPr>
          </a:lstStyle>
          <a:p>
            <a:pPr>
              <a:defRPr/>
            </a:pPr>
            <a:endParaRPr lang="de-DE" altLang="de-DE"/>
          </a:p>
        </p:txBody>
      </p:sp>
      <p:sp>
        <p:nvSpPr>
          <p:cNvPr id="4" name="Slide Number Placeholder 5"/>
          <p:cNvSpPr>
            <a:spLocks noGrp="1"/>
          </p:cNvSpPr>
          <p:nvPr>
            <p:ph type="sldNum" sz="quarter" idx="12"/>
          </p:nvPr>
        </p:nvSpPr>
        <p:spPr/>
        <p:txBody>
          <a:bodyPr/>
          <a:lstStyle>
            <a:lvl1pPr>
              <a:defRPr/>
            </a:lvl1pPr>
          </a:lstStyle>
          <a:p>
            <a:pPr>
              <a:defRPr/>
            </a:pPr>
            <a:fld id="{82EC4633-FCAA-41BA-B21D-166633B8ED8E}" type="slidenum">
              <a:rPr lang="de-DE" altLang="de-DE"/>
              <a:pPr>
                <a:defRPr/>
              </a:pPr>
              <a:t>‹Nr.›</a:t>
            </a:fld>
            <a:endParaRPr lang="de-DE" altLang="de-DE"/>
          </a:p>
        </p:txBody>
      </p:sp>
    </p:spTree>
    <p:extLst>
      <p:ext uri="{BB962C8B-B14F-4D97-AF65-F5344CB8AC3E}">
        <p14:creationId xmlns:p14="http://schemas.microsoft.com/office/powerpoint/2010/main" val="3897061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cxnSp>
        <p:nvCxnSpPr>
          <p:cNvPr id="5" name="Straight Connector 9"/>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ormAutofit/>
          </a:bodyPr>
          <a:lstStyle>
            <a:lvl1pPr algn="l">
              <a:defRPr sz="5400" b="0"/>
            </a:lvl1pPr>
          </a:lstStyle>
          <a:p>
            <a:r>
              <a:rPr lang="de-DE"/>
              <a:t>Titelmasterformat durch Klicken bearbeiten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6" name="Date Placeholder 4"/>
          <p:cNvSpPr>
            <a:spLocks noGrp="1"/>
          </p:cNvSpPr>
          <p:nvPr>
            <p:ph type="dt" sz="half" idx="10"/>
          </p:nvPr>
        </p:nvSpPr>
        <p:spPr/>
        <p:txBody>
          <a:bodyPr/>
          <a:lstStyle>
            <a:lvl1pPr>
              <a:defRPr/>
            </a:lvl1pPr>
          </a:lstStyle>
          <a:p>
            <a:pPr>
              <a:defRPr/>
            </a:pPr>
            <a:endParaRPr lang="de-DE" altLang="de-DE"/>
          </a:p>
        </p:txBody>
      </p:sp>
      <p:sp>
        <p:nvSpPr>
          <p:cNvPr id="7" name="Footer Placeholder 5"/>
          <p:cNvSpPr>
            <a:spLocks noGrp="1"/>
          </p:cNvSpPr>
          <p:nvPr>
            <p:ph type="ftr" sz="quarter" idx="11"/>
          </p:nvPr>
        </p:nvSpPr>
        <p:spPr/>
        <p:txBody>
          <a:bodyPr/>
          <a:lstStyle>
            <a:lvl1pPr>
              <a:defRPr/>
            </a:lvl1pPr>
          </a:lstStyle>
          <a:p>
            <a:pPr>
              <a:defRPr/>
            </a:pPr>
            <a:endParaRPr lang="de-DE" altLang="de-DE"/>
          </a:p>
        </p:txBody>
      </p:sp>
      <p:sp>
        <p:nvSpPr>
          <p:cNvPr id="8" name="Slide Number Placeholder 6"/>
          <p:cNvSpPr>
            <a:spLocks noGrp="1"/>
          </p:cNvSpPr>
          <p:nvPr>
            <p:ph type="sldNum" sz="quarter" idx="12"/>
          </p:nvPr>
        </p:nvSpPr>
        <p:spPr/>
        <p:txBody>
          <a:bodyPr/>
          <a:lstStyle>
            <a:lvl1pPr>
              <a:defRPr/>
            </a:lvl1pPr>
          </a:lstStyle>
          <a:p>
            <a:pPr>
              <a:defRPr/>
            </a:pPr>
            <a:fld id="{BFF90BDE-47A1-4404-8838-84DFB5A099FE}" type="slidenum">
              <a:rPr lang="de-DE" altLang="de-DE"/>
              <a:pPr>
                <a:defRPr/>
              </a:pPr>
              <a:t>‹Nr.›</a:t>
            </a:fld>
            <a:endParaRPr lang="de-DE" altLang="de-DE"/>
          </a:p>
        </p:txBody>
      </p:sp>
    </p:spTree>
    <p:extLst>
      <p:ext uri="{BB962C8B-B14F-4D97-AF65-F5344CB8AC3E}">
        <p14:creationId xmlns:p14="http://schemas.microsoft.com/office/powerpoint/2010/main" val="331144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ormAutofit/>
          </a:bodyPr>
          <a:lstStyle>
            <a:lvl1pPr algn="l">
              <a:defRPr sz="5400" b="0"/>
            </a:lvl1pPr>
          </a:lstStyle>
          <a:p>
            <a:r>
              <a:rPr lang="de-DE"/>
              <a:t>Titelmasterformat durch Klicken bearbeiten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850392" y="3505200"/>
            <a:ext cx="7391400" cy="804862"/>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endParaRPr lang="de-DE" altLang="de-DE"/>
          </a:p>
        </p:txBody>
      </p:sp>
      <p:sp>
        <p:nvSpPr>
          <p:cNvPr id="6" name="Footer Placeholder 4"/>
          <p:cNvSpPr>
            <a:spLocks noGrp="1"/>
          </p:cNvSpPr>
          <p:nvPr>
            <p:ph type="ftr" sz="quarter" idx="11"/>
          </p:nvPr>
        </p:nvSpPr>
        <p:spPr/>
        <p:txBody>
          <a:bodyPr/>
          <a:lstStyle>
            <a:lvl1pPr>
              <a:defRPr/>
            </a:lvl1pPr>
          </a:lstStyle>
          <a:p>
            <a:pPr>
              <a:defRPr/>
            </a:pPr>
            <a:endParaRPr lang="de-DE" altLang="de-DE"/>
          </a:p>
        </p:txBody>
      </p:sp>
      <p:sp>
        <p:nvSpPr>
          <p:cNvPr id="7" name="Slide Number Placeholder 5"/>
          <p:cNvSpPr>
            <a:spLocks noGrp="1"/>
          </p:cNvSpPr>
          <p:nvPr>
            <p:ph type="sldNum" sz="quarter" idx="12"/>
          </p:nvPr>
        </p:nvSpPr>
        <p:spPr/>
        <p:txBody>
          <a:bodyPr/>
          <a:lstStyle>
            <a:lvl1pPr>
              <a:defRPr/>
            </a:lvl1pPr>
          </a:lstStyle>
          <a:p>
            <a:pPr>
              <a:defRPr/>
            </a:pPr>
            <a:fld id="{028E7F9D-5D99-4A7F-ABC7-2DA13987DC5B}" type="slidenum">
              <a:rPr lang="de-DE" altLang="de-DE"/>
              <a:pPr>
                <a:defRPr/>
              </a:pPr>
              <a:t>‹Nr.›</a:t>
            </a:fld>
            <a:endParaRPr lang="de-DE" altLang="de-DE"/>
          </a:p>
        </p:txBody>
      </p:sp>
    </p:spTree>
    <p:extLst>
      <p:ext uri="{BB962C8B-B14F-4D97-AF65-F5344CB8AC3E}">
        <p14:creationId xmlns:p14="http://schemas.microsoft.com/office/powerpoint/2010/main" val="1421302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endParaRPr lang="de-DE" altLang="de-DE"/>
          </a:p>
        </p:txBody>
      </p:sp>
      <p:sp>
        <p:nvSpPr>
          <p:cNvPr id="5" name="Footer Placeholder 4"/>
          <p:cNvSpPr>
            <a:spLocks noGrp="1"/>
          </p:cNvSpPr>
          <p:nvPr>
            <p:ph type="ftr" sz="quarter" idx="11"/>
          </p:nvPr>
        </p:nvSpPr>
        <p:spPr/>
        <p:txBody>
          <a:bodyPr/>
          <a:lstStyle>
            <a:lvl1pPr>
              <a:defRPr/>
            </a:lvl1pPr>
          </a:lstStyle>
          <a:p>
            <a:pPr>
              <a:defRPr/>
            </a:pPr>
            <a:endParaRPr lang="de-DE" altLang="de-DE"/>
          </a:p>
        </p:txBody>
      </p:sp>
      <p:sp>
        <p:nvSpPr>
          <p:cNvPr id="6" name="Slide Number Placeholder 5"/>
          <p:cNvSpPr>
            <a:spLocks noGrp="1"/>
          </p:cNvSpPr>
          <p:nvPr>
            <p:ph type="sldNum" sz="quarter" idx="12"/>
          </p:nvPr>
        </p:nvSpPr>
        <p:spPr/>
        <p:txBody>
          <a:bodyPr/>
          <a:lstStyle>
            <a:lvl1pPr>
              <a:defRPr/>
            </a:lvl1pPr>
          </a:lstStyle>
          <a:p>
            <a:pPr>
              <a:defRPr/>
            </a:pPr>
            <a:fld id="{E44D3594-5142-4753-B23B-5186C190AADD}" type="slidenum">
              <a:rPr lang="de-DE" altLang="de-DE"/>
              <a:pPr>
                <a:defRPr/>
              </a:pPr>
              <a:t>‹Nr.›</a:t>
            </a:fld>
            <a:endParaRPr lang="de-DE" altLang="de-DE"/>
          </a:p>
        </p:txBody>
      </p:sp>
    </p:spTree>
    <p:extLst>
      <p:ext uri="{BB962C8B-B14F-4D97-AF65-F5344CB8AC3E}">
        <p14:creationId xmlns:p14="http://schemas.microsoft.com/office/powerpoint/2010/main" val="4238304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endParaRPr lang="de-DE" altLang="de-DE"/>
          </a:p>
        </p:txBody>
      </p:sp>
      <p:sp>
        <p:nvSpPr>
          <p:cNvPr id="5" name="Footer Placeholder 4"/>
          <p:cNvSpPr>
            <a:spLocks noGrp="1"/>
          </p:cNvSpPr>
          <p:nvPr>
            <p:ph type="ftr" sz="quarter" idx="11"/>
          </p:nvPr>
        </p:nvSpPr>
        <p:spPr/>
        <p:txBody>
          <a:bodyPr/>
          <a:lstStyle>
            <a:lvl1pPr>
              <a:defRPr/>
            </a:lvl1pPr>
          </a:lstStyle>
          <a:p>
            <a:pPr>
              <a:defRPr/>
            </a:pPr>
            <a:endParaRPr lang="de-DE" altLang="de-DE"/>
          </a:p>
        </p:txBody>
      </p:sp>
      <p:sp>
        <p:nvSpPr>
          <p:cNvPr id="6" name="Slide Number Placeholder 5"/>
          <p:cNvSpPr>
            <a:spLocks noGrp="1"/>
          </p:cNvSpPr>
          <p:nvPr>
            <p:ph type="sldNum" sz="quarter" idx="12"/>
          </p:nvPr>
        </p:nvSpPr>
        <p:spPr/>
        <p:txBody>
          <a:bodyPr/>
          <a:lstStyle>
            <a:lvl1pPr>
              <a:defRPr/>
            </a:lvl1pPr>
          </a:lstStyle>
          <a:p>
            <a:pPr>
              <a:defRPr/>
            </a:pPr>
            <a:fld id="{A4F0AFA2-816A-4BB8-BF9C-1DD144E5E997}" type="slidenum">
              <a:rPr lang="de-DE" altLang="de-DE"/>
              <a:pPr>
                <a:defRPr/>
              </a:pPr>
              <a:t>‹Nr.›</a:t>
            </a:fld>
            <a:endParaRPr lang="de-DE" altLang="de-DE"/>
          </a:p>
        </p:txBody>
      </p:sp>
    </p:spTree>
    <p:extLst>
      <p:ext uri="{BB962C8B-B14F-4D97-AF65-F5344CB8AC3E}">
        <p14:creationId xmlns:p14="http://schemas.microsoft.com/office/powerpoint/2010/main" val="2040429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5800" y="381000"/>
            <a:ext cx="7772400" cy="5715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Date Placeholder 3"/>
          <p:cNvSpPr>
            <a:spLocks noGrp="1"/>
          </p:cNvSpPr>
          <p:nvPr>
            <p:ph type="dt" sz="half" idx="10"/>
          </p:nvPr>
        </p:nvSpPr>
        <p:spPr/>
        <p:txBody>
          <a:bodyPr/>
          <a:lstStyle>
            <a:lvl1pPr>
              <a:defRPr/>
            </a:lvl1pPr>
          </a:lstStyle>
          <a:p>
            <a:pPr>
              <a:defRPr/>
            </a:pPr>
            <a:endParaRPr lang="de-DE" altLang="de-DE"/>
          </a:p>
        </p:txBody>
      </p:sp>
      <p:sp>
        <p:nvSpPr>
          <p:cNvPr id="4" name="Footer Placeholder 4"/>
          <p:cNvSpPr>
            <a:spLocks noGrp="1"/>
          </p:cNvSpPr>
          <p:nvPr>
            <p:ph type="ftr" sz="quarter" idx="11"/>
          </p:nvPr>
        </p:nvSpPr>
        <p:spPr/>
        <p:txBody>
          <a:bodyPr/>
          <a:lstStyle>
            <a:lvl1pPr>
              <a:defRPr/>
            </a:lvl1pPr>
          </a:lstStyle>
          <a:p>
            <a:pPr>
              <a:defRPr/>
            </a:pPr>
            <a:endParaRPr lang="de-DE" altLang="de-DE"/>
          </a:p>
        </p:txBody>
      </p:sp>
      <p:sp>
        <p:nvSpPr>
          <p:cNvPr id="5" name="Slide Number Placeholder 5"/>
          <p:cNvSpPr>
            <a:spLocks noGrp="1"/>
          </p:cNvSpPr>
          <p:nvPr>
            <p:ph type="sldNum" sz="quarter" idx="12"/>
          </p:nvPr>
        </p:nvSpPr>
        <p:spPr/>
        <p:txBody>
          <a:bodyPr/>
          <a:lstStyle>
            <a:lvl1pPr>
              <a:defRPr/>
            </a:lvl1pPr>
          </a:lstStyle>
          <a:p>
            <a:pPr>
              <a:defRPr/>
            </a:pPr>
            <a:fld id="{C8E7A4B7-E98E-4360-ABB3-54BFDC88AFF4}" type="slidenum">
              <a:rPr lang="de-DE" altLang="de-DE"/>
              <a:pPr>
                <a:defRPr/>
              </a:pPr>
              <a:t>‹Nr.›</a:t>
            </a:fld>
            <a:endParaRPr lang="de-DE" altLang="de-DE"/>
          </a:p>
        </p:txBody>
      </p:sp>
    </p:spTree>
    <p:extLst>
      <p:ext uri="{BB962C8B-B14F-4D97-AF65-F5344CB8AC3E}">
        <p14:creationId xmlns:p14="http://schemas.microsoft.com/office/powerpoint/2010/main" val="95871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281A6D1A-4711-4DBE-BEFC-1CFC2EB22243}"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1319291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81A6D1A-4711-4DBE-BEFC-1CFC2EB22243}"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3746264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281A6D1A-4711-4DBE-BEFC-1CFC2EB22243}"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2851313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281A6D1A-4711-4DBE-BEFC-1CFC2EB22243}" type="datetimeFigureOut">
              <a:rPr lang="de-DE" smtClean="0"/>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338141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281A6D1A-4711-4DBE-BEFC-1CFC2EB22243}" type="datetimeFigureOut">
              <a:rPr lang="de-DE" smtClean="0"/>
              <a:t>21.09.2026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3920481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281A6D1A-4711-4DBE-BEFC-1CFC2EB22243}" type="datetimeFigureOut">
              <a:rPr lang="de-DE" smtClean="0"/>
              <a:t>21.09.2026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3187199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81A6D1A-4711-4DBE-BEFC-1CFC2EB22243}" type="datetimeFigureOut">
              <a:rPr lang="de-DE" smtClean="0"/>
              <a:t>21.09.2026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2921549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281A6D1A-4711-4DBE-BEFC-1CFC2EB22243}" type="datetimeFigureOut">
              <a:rPr lang="de-DE" smtClean="0"/>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1208715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281A6D1A-4711-4DBE-BEFC-1CFC2EB22243}" type="datetimeFigureOut">
              <a:rPr lang="de-DE" smtClean="0"/>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19502746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81A6D1A-4711-4DBE-BEFC-1CFC2EB22243}"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12689769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81A6D1A-4711-4DBE-BEFC-1CFC2EB22243}" type="datetimeFigureOut">
              <a:rPr lang="de-DE" smtClean="0"/>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33EBBF1-1659-4498-9606-3E227A8549D3}" type="slidenum">
              <a:rPr lang="de-DE" smtClean="0"/>
              <a:t>‹Nr.›</a:t>
            </a:fld>
            <a:endParaRPr lang="de-DE"/>
          </a:p>
        </p:txBody>
      </p:sp>
    </p:spTree>
    <p:extLst>
      <p:ext uri="{BB962C8B-B14F-4D97-AF65-F5344CB8AC3E}">
        <p14:creationId xmlns:p14="http://schemas.microsoft.com/office/powerpoint/2010/main" val="30356483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pic>
        <p:nvPicPr>
          <p:cNvPr id="6" name="Grafik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19016" y="4296086"/>
            <a:ext cx="2681969" cy="2488153"/>
          </a:xfrm>
          <a:prstGeom prst="rect">
            <a:avLst/>
          </a:prstGeom>
        </p:spPr>
      </p:pic>
      <p:pic>
        <p:nvPicPr>
          <p:cNvPr id="3" name="Grafik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32967" y="4296086"/>
            <a:ext cx="2799638" cy="2488152"/>
          </a:xfrm>
          <a:prstGeom prst="rect">
            <a:avLst/>
          </a:prstGeom>
        </p:spPr>
      </p:pic>
      <p:pic>
        <p:nvPicPr>
          <p:cNvPr id="2" name="Grafik 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3010" y="4296086"/>
            <a:ext cx="2799172" cy="2488153"/>
          </a:xfrm>
          <a:prstGeom prst="rect">
            <a:avLst/>
          </a:prstGeom>
        </p:spPr>
      </p:pic>
      <p:sp>
        <p:nvSpPr>
          <p:cNvPr id="17" name="Raute 16"/>
          <p:cNvSpPr/>
          <p:nvPr userDrawn="1"/>
        </p:nvSpPr>
        <p:spPr>
          <a:xfrm>
            <a:off x="1510822" y="3645977"/>
            <a:ext cx="366148" cy="488197"/>
          </a:xfrm>
          <a:prstGeom prst="diamond">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dirty="0"/>
          </a:p>
        </p:txBody>
      </p:sp>
      <p:sp>
        <p:nvSpPr>
          <p:cNvPr id="16" name="Rechteck 15"/>
          <p:cNvSpPr/>
          <p:nvPr userDrawn="1"/>
        </p:nvSpPr>
        <p:spPr>
          <a:xfrm>
            <a:off x="423863" y="1294109"/>
            <a:ext cx="8294742" cy="259596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dirty="0"/>
          </a:p>
        </p:txBody>
      </p:sp>
      <p:sp>
        <p:nvSpPr>
          <p:cNvPr id="5" name="Titel 1"/>
          <p:cNvSpPr>
            <a:spLocks noGrp="1"/>
          </p:cNvSpPr>
          <p:nvPr>
            <p:ph type="title"/>
          </p:nvPr>
        </p:nvSpPr>
        <p:spPr>
          <a:xfrm>
            <a:off x="424266" y="365126"/>
            <a:ext cx="8294339" cy="564773"/>
          </a:xfrm>
          <a:prstGeom prst="rect">
            <a:avLst/>
          </a:prstGeom>
        </p:spPr>
        <p:txBody>
          <a:bodyPr rtlCol="0"/>
          <a:lstStyle>
            <a:lvl1pPr>
              <a:defRPr sz="3000"/>
            </a:lvl1pPr>
          </a:lstStyle>
          <a:p>
            <a:pPr rtl="0"/>
            <a:r>
              <a:rPr lang="de-DE"/>
              <a:t>Titelmasterformat durch Klicken bearbeiten</a:t>
            </a:r>
            <a:endParaRPr lang="de-DE" dirty="0"/>
          </a:p>
        </p:txBody>
      </p:sp>
      <p:sp>
        <p:nvSpPr>
          <p:cNvPr id="7" name="Textplatzhalter 6"/>
          <p:cNvSpPr>
            <a:spLocks noGrp="1"/>
          </p:cNvSpPr>
          <p:nvPr>
            <p:ph type="body" sz="quarter" idx="11"/>
          </p:nvPr>
        </p:nvSpPr>
        <p:spPr>
          <a:xfrm>
            <a:off x="581186" y="1480088"/>
            <a:ext cx="7991314" cy="2231756"/>
          </a:xfrm>
          <a:prstGeom prst="rect">
            <a:avLst/>
          </a:prstGeom>
        </p:spPr>
        <p:txBody>
          <a:bodyPr rtlCol="0">
            <a:normAutofit/>
          </a:bodyPr>
          <a:lstStyle>
            <a:lvl1pPr marL="0" indent="0">
              <a:buFontTx/>
              <a:buNone/>
              <a:defRPr sz="1500"/>
            </a:lvl1pPr>
          </a:lstStyle>
          <a:p>
            <a:pPr lvl="0" rtl="0"/>
            <a:r>
              <a:rPr lang="de-DE" dirty="0"/>
              <a:t>Formatvorlagen des Textmasters bearbeiten</a:t>
            </a:r>
          </a:p>
        </p:txBody>
      </p:sp>
      <p:sp>
        <p:nvSpPr>
          <p:cNvPr id="11" name="Textplatzhalter 6"/>
          <p:cNvSpPr>
            <a:spLocks noGrp="1"/>
          </p:cNvSpPr>
          <p:nvPr>
            <p:ph type="body" sz="quarter" idx="12"/>
          </p:nvPr>
        </p:nvSpPr>
        <p:spPr>
          <a:xfrm>
            <a:off x="240788" y="5697993"/>
            <a:ext cx="2540068" cy="616158"/>
          </a:xfrm>
          <a:prstGeom prst="rect">
            <a:avLst/>
          </a:prstGeom>
          <a:solidFill>
            <a:schemeClr val="bg2"/>
          </a:solidFill>
          <a:ln>
            <a:noFill/>
          </a:ln>
        </p:spPr>
        <p:txBody>
          <a:bodyPr rtlCol="0" anchor="ctr">
            <a:normAutofit/>
          </a:bodyPr>
          <a:lstStyle>
            <a:lvl1pPr marL="0" indent="0" algn="ctr">
              <a:buFontTx/>
              <a:buNone/>
              <a:defRPr sz="1200">
                <a:solidFill>
                  <a:schemeClr val="tx1"/>
                </a:solidFill>
              </a:defRPr>
            </a:lvl1pPr>
          </a:lstStyle>
          <a:p>
            <a:pPr lvl="0" rtl="0"/>
            <a:r>
              <a:rPr lang="de-DE" dirty="0"/>
              <a:t>Formatvorlagen des Textmasters bearbeiten</a:t>
            </a:r>
          </a:p>
        </p:txBody>
      </p:sp>
      <p:sp>
        <p:nvSpPr>
          <p:cNvPr id="18" name="Textplatzhalter 6"/>
          <p:cNvSpPr>
            <a:spLocks noGrp="1"/>
          </p:cNvSpPr>
          <p:nvPr>
            <p:ph type="body" sz="quarter" idx="15"/>
          </p:nvPr>
        </p:nvSpPr>
        <p:spPr>
          <a:xfrm>
            <a:off x="3258593" y="5685123"/>
            <a:ext cx="2540068" cy="616158"/>
          </a:xfrm>
          <a:prstGeom prst="rect">
            <a:avLst/>
          </a:prstGeom>
          <a:solidFill>
            <a:schemeClr val="bg2"/>
          </a:solidFill>
          <a:ln>
            <a:noFill/>
          </a:ln>
        </p:spPr>
        <p:txBody>
          <a:bodyPr rtlCol="0" anchor="ctr">
            <a:normAutofit/>
          </a:bodyPr>
          <a:lstStyle>
            <a:lvl1pPr marL="0" indent="0" algn="ctr">
              <a:buFontTx/>
              <a:buNone/>
              <a:defRPr sz="1200">
                <a:solidFill>
                  <a:schemeClr val="tx1"/>
                </a:solidFill>
              </a:defRPr>
            </a:lvl1pPr>
          </a:lstStyle>
          <a:p>
            <a:pPr lvl="0" rtl="0"/>
            <a:r>
              <a:rPr lang="de-DE" dirty="0"/>
              <a:t>Formatvorlagen des Textmasters bearbeiten</a:t>
            </a:r>
          </a:p>
        </p:txBody>
      </p:sp>
      <p:sp>
        <p:nvSpPr>
          <p:cNvPr id="19" name="Textplatzhalter 6"/>
          <p:cNvSpPr>
            <a:spLocks noGrp="1"/>
          </p:cNvSpPr>
          <p:nvPr>
            <p:ph type="body" sz="quarter" idx="16"/>
          </p:nvPr>
        </p:nvSpPr>
        <p:spPr>
          <a:xfrm>
            <a:off x="6289965" y="5685123"/>
            <a:ext cx="2540068" cy="616158"/>
          </a:xfrm>
          <a:prstGeom prst="rect">
            <a:avLst/>
          </a:prstGeom>
          <a:solidFill>
            <a:schemeClr val="bg2"/>
          </a:solidFill>
          <a:ln>
            <a:noFill/>
          </a:ln>
        </p:spPr>
        <p:txBody>
          <a:bodyPr rtlCol="0" anchor="ctr">
            <a:normAutofit/>
          </a:bodyPr>
          <a:lstStyle>
            <a:lvl1pPr marL="0" indent="0" algn="ctr">
              <a:buFontTx/>
              <a:buNone/>
              <a:defRPr sz="1200">
                <a:solidFill>
                  <a:schemeClr val="tx1"/>
                </a:solidFill>
              </a:defRPr>
            </a:lvl1pPr>
          </a:lstStyle>
          <a:p>
            <a:pPr lvl="0" rtl="0"/>
            <a:r>
              <a:rPr lang="de-DE" dirty="0"/>
              <a:t>Formatvorlagen des Textmasters bearbeiten</a:t>
            </a:r>
          </a:p>
        </p:txBody>
      </p:sp>
    </p:spTree>
    <p:extLst>
      <p:ext uri="{BB962C8B-B14F-4D97-AF65-F5344CB8AC3E}">
        <p14:creationId xmlns:p14="http://schemas.microsoft.com/office/powerpoint/2010/main" val="24005743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halt mit Beschriftung">
    <p:spTree>
      <p:nvGrpSpPr>
        <p:cNvPr id="1" name=""/>
        <p:cNvGrpSpPr/>
        <p:nvPr/>
      </p:nvGrpSpPr>
      <p:grpSpPr>
        <a:xfrm>
          <a:off x="0" y="0"/>
          <a:ext cx="0" cy="0"/>
          <a:chOff x="0" y="0"/>
          <a:chExt cx="0" cy="0"/>
        </a:xfrm>
      </p:grpSpPr>
      <p:sp>
        <p:nvSpPr>
          <p:cNvPr id="8" name="Raute 7"/>
          <p:cNvSpPr/>
          <p:nvPr userDrawn="1"/>
        </p:nvSpPr>
        <p:spPr>
          <a:xfrm>
            <a:off x="4385467" y="3645977"/>
            <a:ext cx="366148" cy="488197"/>
          </a:xfrm>
          <a:prstGeom prst="diamond">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dirty="0"/>
          </a:p>
        </p:txBody>
      </p:sp>
      <p:sp>
        <p:nvSpPr>
          <p:cNvPr id="9" name="Rechteck 8"/>
          <p:cNvSpPr/>
          <p:nvPr userDrawn="1"/>
        </p:nvSpPr>
        <p:spPr>
          <a:xfrm>
            <a:off x="423863" y="1294109"/>
            <a:ext cx="8294742" cy="259596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dirty="0"/>
          </a:p>
        </p:txBody>
      </p:sp>
      <p:sp>
        <p:nvSpPr>
          <p:cNvPr id="10" name="Titel 1"/>
          <p:cNvSpPr>
            <a:spLocks noGrp="1"/>
          </p:cNvSpPr>
          <p:nvPr>
            <p:ph type="title"/>
          </p:nvPr>
        </p:nvSpPr>
        <p:spPr>
          <a:xfrm>
            <a:off x="424266" y="365126"/>
            <a:ext cx="8294339" cy="564773"/>
          </a:xfrm>
          <a:prstGeom prst="rect">
            <a:avLst/>
          </a:prstGeom>
        </p:spPr>
        <p:txBody>
          <a:bodyPr rtlCol="0"/>
          <a:lstStyle>
            <a:lvl1pPr>
              <a:defRPr sz="3000"/>
            </a:lvl1pPr>
          </a:lstStyle>
          <a:p>
            <a:pPr rtl="0"/>
            <a:r>
              <a:rPr lang="de-DE"/>
              <a:t>Titelmasterformat durch Klicken bearbeiten</a:t>
            </a:r>
            <a:endParaRPr lang="de-DE" dirty="0"/>
          </a:p>
        </p:txBody>
      </p:sp>
      <p:sp>
        <p:nvSpPr>
          <p:cNvPr id="11" name="Textplatzhalter 6"/>
          <p:cNvSpPr>
            <a:spLocks noGrp="1"/>
          </p:cNvSpPr>
          <p:nvPr>
            <p:ph type="body" sz="quarter" idx="11"/>
          </p:nvPr>
        </p:nvSpPr>
        <p:spPr>
          <a:xfrm>
            <a:off x="581186" y="1480088"/>
            <a:ext cx="7991314" cy="2231756"/>
          </a:xfrm>
          <a:prstGeom prst="rect">
            <a:avLst/>
          </a:prstGeom>
        </p:spPr>
        <p:txBody>
          <a:bodyPr rtlCol="0">
            <a:normAutofit/>
          </a:bodyPr>
          <a:lstStyle>
            <a:lvl1pPr marL="0" indent="0">
              <a:buFontTx/>
              <a:buNone/>
              <a:defRPr sz="1500"/>
            </a:lvl1pPr>
          </a:lstStyle>
          <a:p>
            <a:pPr lvl="0" rtl="0"/>
            <a:r>
              <a:rPr lang="de-DE"/>
              <a:t>Formatvorlagen des Textmasters bearbeiten</a:t>
            </a:r>
          </a:p>
        </p:txBody>
      </p:sp>
      <p:sp>
        <p:nvSpPr>
          <p:cNvPr id="30" name="Textplatzhalter 6">
            <a:extLst>
              <a:ext uri="{FF2B5EF4-FFF2-40B4-BE49-F238E27FC236}">
                <a16:creationId xmlns:a16="http://schemas.microsoft.com/office/drawing/2014/main" id="{C30ACD38-6B76-6648-82AC-CB76A74EE811}"/>
              </a:ext>
            </a:extLst>
          </p:cNvPr>
          <p:cNvSpPr>
            <a:spLocks noGrp="1"/>
          </p:cNvSpPr>
          <p:nvPr>
            <p:ph type="body" sz="quarter" idx="12"/>
          </p:nvPr>
        </p:nvSpPr>
        <p:spPr>
          <a:xfrm>
            <a:off x="423863" y="5702555"/>
            <a:ext cx="2540068" cy="616158"/>
          </a:xfrm>
          <a:prstGeom prst="rect">
            <a:avLst/>
          </a:prstGeom>
          <a:noFill/>
          <a:ln>
            <a:noFill/>
          </a:ln>
        </p:spPr>
        <p:txBody>
          <a:bodyPr rtlCol="0" anchor="ctr">
            <a:normAutofit/>
          </a:bodyPr>
          <a:lstStyle>
            <a:lvl1pPr marL="0" indent="0" algn="ctr">
              <a:buFontTx/>
              <a:buNone/>
              <a:defRPr sz="1200">
                <a:solidFill>
                  <a:schemeClr val="bg1"/>
                </a:solidFill>
              </a:defRPr>
            </a:lvl1pPr>
          </a:lstStyle>
          <a:p>
            <a:pPr lvl="0" rtl="0"/>
            <a:r>
              <a:rPr lang="de-DE"/>
              <a:t>Formatvorlagen des Textmasters bearbeiten</a:t>
            </a:r>
          </a:p>
        </p:txBody>
      </p:sp>
      <p:sp>
        <p:nvSpPr>
          <p:cNvPr id="32" name="Textplatzhalter 6">
            <a:extLst>
              <a:ext uri="{FF2B5EF4-FFF2-40B4-BE49-F238E27FC236}">
                <a16:creationId xmlns:a16="http://schemas.microsoft.com/office/drawing/2014/main" id="{C2279F6F-64B6-944D-A8D2-962D4CE15D8E}"/>
              </a:ext>
            </a:extLst>
          </p:cNvPr>
          <p:cNvSpPr>
            <a:spLocks noGrp="1"/>
          </p:cNvSpPr>
          <p:nvPr>
            <p:ph type="body" sz="quarter" idx="14"/>
          </p:nvPr>
        </p:nvSpPr>
        <p:spPr>
          <a:xfrm>
            <a:off x="6182513" y="5702555"/>
            <a:ext cx="2540068" cy="616158"/>
          </a:xfrm>
          <a:prstGeom prst="rect">
            <a:avLst/>
          </a:prstGeom>
        </p:spPr>
        <p:txBody>
          <a:bodyPr rtlCol="0" anchor="ctr">
            <a:normAutofit/>
          </a:bodyPr>
          <a:lstStyle>
            <a:lvl1pPr marL="0" indent="0" algn="ctr">
              <a:buFontTx/>
              <a:buNone/>
              <a:defRPr sz="1200">
                <a:solidFill>
                  <a:schemeClr val="bg1"/>
                </a:solidFill>
              </a:defRPr>
            </a:lvl1pPr>
          </a:lstStyle>
          <a:p>
            <a:pPr lvl="0" rtl="0"/>
            <a:r>
              <a:rPr lang="de-DE"/>
              <a:t>Formatvorlagen des Textmasters bearbeiten</a:t>
            </a:r>
          </a:p>
        </p:txBody>
      </p:sp>
      <p:pic>
        <p:nvPicPr>
          <p:cNvPr id="15" name="Grafik 1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31961" y="4104133"/>
            <a:ext cx="2046000" cy="2232000"/>
          </a:xfrm>
          <a:prstGeom prst="rect">
            <a:avLst/>
          </a:prstGeom>
        </p:spPr>
      </p:pic>
      <p:pic>
        <p:nvPicPr>
          <p:cNvPr id="16" name="Grafik 15"/>
          <p:cNvPicPr>
            <a:picLocks noChangeAspect="1"/>
          </p:cNvPicPr>
          <p:nvPr userDrawn="1"/>
        </p:nvPicPr>
        <p:blipFill rotWithShape="1">
          <a:blip r:embed="rId3" cstate="screen">
            <a:extLst>
              <a:ext uri="{28A0092B-C50C-407E-A947-70E740481C1C}">
                <a14:useLocalDpi xmlns:a14="http://schemas.microsoft.com/office/drawing/2010/main"/>
              </a:ext>
            </a:extLst>
          </a:blip>
          <a:srcRect t="-631"/>
          <a:stretch/>
        </p:blipFill>
        <p:spPr>
          <a:xfrm>
            <a:off x="7230904" y="4104133"/>
            <a:ext cx="1705853" cy="2232000"/>
          </a:xfrm>
          <a:prstGeom prst="rect">
            <a:avLst/>
          </a:prstGeom>
        </p:spPr>
      </p:pic>
      <p:pic>
        <p:nvPicPr>
          <p:cNvPr id="20" name="Grafik 19"/>
          <p:cNvPicPr>
            <a:picLocks noChangeAspect="1"/>
          </p:cNvPicPr>
          <p:nvPr userDrawn="1"/>
        </p:nvPicPr>
        <p:blipFill rotWithShape="1">
          <a:blip r:embed="rId4" cstate="screen">
            <a:extLst>
              <a:ext uri="{28A0092B-C50C-407E-A947-70E740481C1C}">
                <a14:useLocalDpi xmlns:a14="http://schemas.microsoft.com/office/drawing/2010/main"/>
              </a:ext>
            </a:extLst>
          </a:blip>
          <a:srcRect l="-1"/>
          <a:stretch/>
        </p:blipFill>
        <p:spPr>
          <a:xfrm>
            <a:off x="424242" y="4104133"/>
            <a:ext cx="1812431" cy="2232000"/>
          </a:xfrm>
          <a:prstGeom prst="rect">
            <a:avLst/>
          </a:prstGeom>
        </p:spPr>
      </p:pic>
      <p:pic>
        <p:nvPicPr>
          <p:cNvPr id="21" name="Grafik 20"/>
          <p:cNvPicPr>
            <a:picLocks noChangeAspect="1"/>
          </p:cNvPicPr>
          <p:nvPr userDrawn="1"/>
        </p:nvPicPr>
        <p:blipFill rotWithShape="1">
          <a:blip r:embed="rId5" cstate="screen">
            <a:extLst>
              <a:ext uri="{28A0092B-C50C-407E-A947-70E740481C1C}">
                <a14:useLocalDpi xmlns:a14="http://schemas.microsoft.com/office/drawing/2010/main"/>
              </a:ext>
            </a:extLst>
          </a:blip>
          <a:srcRect b="-5209"/>
          <a:stretch/>
        </p:blipFill>
        <p:spPr>
          <a:xfrm>
            <a:off x="2561725" y="4120211"/>
            <a:ext cx="1829124" cy="2232000"/>
          </a:xfrm>
          <a:prstGeom prst="rect">
            <a:avLst/>
          </a:prstGeom>
        </p:spPr>
      </p:pic>
    </p:spTree>
    <p:extLst>
      <p:ext uri="{BB962C8B-B14F-4D97-AF65-F5344CB8AC3E}">
        <p14:creationId xmlns:p14="http://schemas.microsoft.com/office/powerpoint/2010/main" val="35536467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Inhalt mit Beschriftung">
    <p:spTree>
      <p:nvGrpSpPr>
        <p:cNvPr id="1" name=""/>
        <p:cNvGrpSpPr/>
        <p:nvPr/>
      </p:nvGrpSpPr>
      <p:grpSpPr>
        <a:xfrm>
          <a:off x="0" y="0"/>
          <a:ext cx="0" cy="0"/>
          <a:chOff x="0" y="0"/>
          <a:chExt cx="0" cy="0"/>
        </a:xfrm>
      </p:grpSpPr>
      <p:sp>
        <p:nvSpPr>
          <p:cNvPr id="8" name="Raute 7"/>
          <p:cNvSpPr/>
          <p:nvPr userDrawn="1"/>
        </p:nvSpPr>
        <p:spPr>
          <a:xfrm>
            <a:off x="7266138" y="3645977"/>
            <a:ext cx="366148" cy="488197"/>
          </a:xfrm>
          <a:prstGeom prst="diamond">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dirty="0"/>
          </a:p>
        </p:txBody>
      </p:sp>
      <p:sp>
        <p:nvSpPr>
          <p:cNvPr id="9" name="Rechteck 8"/>
          <p:cNvSpPr/>
          <p:nvPr userDrawn="1"/>
        </p:nvSpPr>
        <p:spPr>
          <a:xfrm>
            <a:off x="423863" y="1294109"/>
            <a:ext cx="8294742" cy="259596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sz="1350" dirty="0"/>
          </a:p>
        </p:txBody>
      </p:sp>
      <p:sp>
        <p:nvSpPr>
          <p:cNvPr id="10" name="Titel 1"/>
          <p:cNvSpPr>
            <a:spLocks noGrp="1"/>
          </p:cNvSpPr>
          <p:nvPr>
            <p:ph type="title"/>
          </p:nvPr>
        </p:nvSpPr>
        <p:spPr>
          <a:xfrm>
            <a:off x="424266" y="365126"/>
            <a:ext cx="8294339" cy="564773"/>
          </a:xfrm>
          <a:prstGeom prst="rect">
            <a:avLst/>
          </a:prstGeom>
        </p:spPr>
        <p:txBody>
          <a:bodyPr rtlCol="0"/>
          <a:lstStyle>
            <a:lvl1pPr>
              <a:defRPr sz="3000"/>
            </a:lvl1pPr>
          </a:lstStyle>
          <a:p>
            <a:pPr rtl="0"/>
            <a:r>
              <a:rPr lang="de-DE"/>
              <a:t>Titelmasterformat durch Klicken bearbeiten</a:t>
            </a:r>
            <a:endParaRPr lang="de-DE" dirty="0"/>
          </a:p>
        </p:txBody>
      </p:sp>
      <p:sp>
        <p:nvSpPr>
          <p:cNvPr id="11" name="Textplatzhalter 6"/>
          <p:cNvSpPr>
            <a:spLocks noGrp="1"/>
          </p:cNvSpPr>
          <p:nvPr>
            <p:ph type="body" sz="quarter" idx="11"/>
          </p:nvPr>
        </p:nvSpPr>
        <p:spPr>
          <a:xfrm>
            <a:off x="581186" y="1480088"/>
            <a:ext cx="7991314" cy="2231756"/>
          </a:xfrm>
          <a:prstGeom prst="rect">
            <a:avLst/>
          </a:prstGeom>
        </p:spPr>
        <p:txBody>
          <a:bodyPr rtlCol="0">
            <a:normAutofit/>
          </a:bodyPr>
          <a:lstStyle>
            <a:lvl1pPr marL="0" indent="0">
              <a:buFontTx/>
              <a:buNone/>
              <a:defRPr sz="1500"/>
            </a:lvl1pPr>
          </a:lstStyle>
          <a:p>
            <a:pPr lvl="0" rtl="0"/>
            <a:r>
              <a:rPr lang="de-DE" dirty="0"/>
              <a:t>Formatvorlagen des Textmasters bearbeiten</a:t>
            </a:r>
          </a:p>
        </p:txBody>
      </p:sp>
      <p:sp>
        <p:nvSpPr>
          <p:cNvPr id="30" name="Textplatzhalter 6">
            <a:extLst>
              <a:ext uri="{FF2B5EF4-FFF2-40B4-BE49-F238E27FC236}">
                <a16:creationId xmlns:a16="http://schemas.microsoft.com/office/drawing/2014/main" id="{C30ACD38-6B76-6648-82AC-CB76A74EE811}"/>
              </a:ext>
            </a:extLst>
          </p:cNvPr>
          <p:cNvSpPr>
            <a:spLocks noGrp="1"/>
          </p:cNvSpPr>
          <p:nvPr>
            <p:ph type="body" sz="quarter" idx="12"/>
          </p:nvPr>
        </p:nvSpPr>
        <p:spPr>
          <a:xfrm>
            <a:off x="423863" y="5702555"/>
            <a:ext cx="2540068" cy="616158"/>
          </a:xfrm>
          <a:prstGeom prst="rect">
            <a:avLst/>
          </a:prstGeom>
          <a:noFill/>
          <a:ln>
            <a:noFill/>
          </a:ln>
        </p:spPr>
        <p:txBody>
          <a:bodyPr rtlCol="0" anchor="ctr">
            <a:normAutofit/>
          </a:bodyPr>
          <a:lstStyle>
            <a:lvl1pPr marL="0" indent="0" algn="ctr">
              <a:buFontTx/>
              <a:buNone/>
              <a:defRPr sz="1200">
                <a:solidFill>
                  <a:schemeClr val="bg1"/>
                </a:solidFill>
              </a:defRPr>
            </a:lvl1pPr>
          </a:lstStyle>
          <a:p>
            <a:pPr lvl="0" rtl="0"/>
            <a:r>
              <a:rPr lang="de-DE"/>
              <a:t>Formatvorlagen des Textmasters bearbeiten</a:t>
            </a:r>
          </a:p>
        </p:txBody>
      </p:sp>
      <p:sp>
        <p:nvSpPr>
          <p:cNvPr id="16" name="Textplatzhalter 6">
            <a:extLst>
              <a:ext uri="{FF2B5EF4-FFF2-40B4-BE49-F238E27FC236}">
                <a16:creationId xmlns:a16="http://schemas.microsoft.com/office/drawing/2014/main" id="{CFED0F51-64E8-334C-9573-DBE91C0FE66A}"/>
              </a:ext>
            </a:extLst>
          </p:cNvPr>
          <p:cNvSpPr>
            <a:spLocks noGrp="1"/>
          </p:cNvSpPr>
          <p:nvPr>
            <p:ph type="body" sz="quarter" idx="14"/>
          </p:nvPr>
        </p:nvSpPr>
        <p:spPr>
          <a:xfrm>
            <a:off x="3297867" y="5702555"/>
            <a:ext cx="2540068" cy="616158"/>
          </a:xfrm>
          <a:prstGeom prst="rect">
            <a:avLst/>
          </a:prstGeom>
          <a:noFill/>
          <a:ln>
            <a:noFill/>
          </a:ln>
        </p:spPr>
        <p:txBody>
          <a:bodyPr rtlCol="0" anchor="ctr">
            <a:normAutofit/>
          </a:bodyPr>
          <a:lstStyle>
            <a:lvl1pPr marL="0" indent="0" algn="ctr">
              <a:buFontTx/>
              <a:buNone/>
              <a:defRPr sz="1200">
                <a:solidFill>
                  <a:schemeClr val="bg1"/>
                </a:solidFill>
              </a:defRPr>
            </a:lvl1pPr>
          </a:lstStyle>
          <a:p>
            <a:pPr lvl="0" rtl="0"/>
            <a:r>
              <a:rPr lang="de-DE"/>
              <a:t>Formatvorlagen des Textmasters bearbeiten</a:t>
            </a:r>
          </a:p>
        </p:txBody>
      </p:sp>
      <p:pic>
        <p:nvPicPr>
          <p:cNvPr id="2" name="Grafik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2607" y="4628661"/>
            <a:ext cx="2023096" cy="1928263"/>
          </a:xfrm>
          <a:prstGeom prst="rect">
            <a:avLst/>
          </a:prstGeom>
        </p:spPr>
      </p:pic>
      <p:pic>
        <p:nvPicPr>
          <p:cNvPr id="3" name="Grafik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01779" y="4623877"/>
            <a:ext cx="2140134" cy="1903989"/>
          </a:xfrm>
          <a:prstGeom prst="rect">
            <a:avLst/>
          </a:prstGeom>
        </p:spPr>
      </p:pic>
      <p:pic>
        <p:nvPicPr>
          <p:cNvPr id="4" name="Grafik 3"/>
          <p:cNvPicPr>
            <a:picLocks noChangeAspect="1"/>
          </p:cNvPicPr>
          <p:nvPr userDrawn="1"/>
        </p:nvPicPr>
        <p:blipFill rotWithShape="1">
          <a:blip r:embed="rId4" cstate="screen">
            <a:extLst>
              <a:ext uri="{28A0092B-C50C-407E-A947-70E740481C1C}">
                <a14:useLocalDpi xmlns:a14="http://schemas.microsoft.com/office/drawing/2010/main"/>
              </a:ext>
            </a:extLst>
          </a:blip>
          <a:srcRect r="-301"/>
          <a:stretch/>
        </p:blipFill>
        <p:spPr>
          <a:xfrm>
            <a:off x="4834841" y="4628660"/>
            <a:ext cx="2006187" cy="1931822"/>
          </a:xfrm>
          <a:prstGeom prst="rect">
            <a:avLst/>
          </a:prstGeom>
        </p:spPr>
      </p:pic>
      <p:pic>
        <p:nvPicPr>
          <p:cNvPr id="5" name="Grafik 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139809" y="4508938"/>
            <a:ext cx="1602338" cy="2136450"/>
          </a:xfrm>
          <a:prstGeom prst="rect">
            <a:avLst/>
          </a:prstGeom>
        </p:spPr>
      </p:pic>
    </p:spTree>
    <p:extLst>
      <p:ext uri="{BB962C8B-B14F-4D97-AF65-F5344CB8AC3E}">
        <p14:creationId xmlns:p14="http://schemas.microsoft.com/office/powerpoint/2010/main" val="229780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4572000"/>
            <a:ext cx="6781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762000" y="685800"/>
            <a:ext cx="7543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6248400" y="6208713"/>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ea typeface="ＭＳ Ｐゴシック" pitchFamily="28" charset="-128"/>
              </a:defRPr>
            </a:lvl1pPr>
          </a:lstStyle>
          <a:p>
            <a:pPr>
              <a:defRPr/>
            </a:pPr>
            <a:endParaRPr lang="de-DE" altLang="de-DE"/>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a:defRPr sz="1200" b="1">
                <a:solidFill>
                  <a:schemeClr val="tx2">
                    <a:lumMod val="90000"/>
                    <a:lumOff val="10000"/>
                  </a:schemeClr>
                </a:solidFill>
                <a:latin typeface="Arial" charset="0"/>
                <a:ea typeface="ＭＳ Ｐゴシック" pitchFamily="28" charset="-128"/>
              </a:defRPr>
            </a:lvl1pPr>
          </a:lstStyle>
          <a:p>
            <a:pPr>
              <a:defRPr/>
            </a:pPr>
            <a:endParaRPr lang="de-DE" altLang="de-DE"/>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wrap="square" lIns="91440" tIns="45720" rIns="91440" bIns="45720" numCol="1" anchor="ctr" anchorCtr="0" compatLnSpc="1">
            <a:prstTxWarp prst="textNoShape">
              <a:avLst/>
            </a:prstTxWarp>
          </a:bodyPr>
          <a:lstStyle>
            <a:lvl1pPr algn="r">
              <a:defRPr>
                <a:solidFill>
                  <a:srgbClr val="262626"/>
                </a:solidFill>
                <a:latin typeface="Impact" panose="020B0806030902050204" pitchFamily="34" charset="0"/>
              </a:defRPr>
            </a:lvl1pPr>
          </a:lstStyle>
          <a:p>
            <a:pPr>
              <a:defRPr/>
            </a:pPr>
            <a:fld id="{6D07947C-901C-4914-A2FA-09D33B186C99}" type="slidenum">
              <a:rPr lang="de-DE" altLang="de-DE"/>
              <a:pPr>
                <a:defRPr/>
              </a:pPr>
              <a:t>‹Nr.›</a:t>
            </a:fld>
            <a:endParaRPr lang="de-DE" altLang="de-DE"/>
          </a:p>
        </p:txBody>
      </p:sp>
      <p:sp>
        <p:nvSpPr>
          <p:cNvPr id="8" name="Rectangle 7"/>
          <p:cNvSpPr/>
          <p:nvPr/>
        </p:nvSpPr>
        <p:spPr>
          <a:xfrm>
            <a:off x="777875"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5041" r:id="rId1"/>
    <p:sldLayoutId id="2147485033" r:id="rId2"/>
    <p:sldLayoutId id="2147485042" r:id="rId3"/>
    <p:sldLayoutId id="2147485034" r:id="rId4"/>
    <p:sldLayoutId id="2147485043" r:id="rId5"/>
    <p:sldLayoutId id="2147485035" r:id="rId6"/>
    <p:sldLayoutId id="2147485036" r:id="rId7"/>
    <p:sldLayoutId id="2147485044" r:id="rId8"/>
    <p:sldLayoutId id="2147485037" r:id="rId9"/>
    <p:sldLayoutId id="2147485038" r:id="rId10"/>
    <p:sldLayoutId id="2147485039" r:id="rId11"/>
    <p:sldLayoutId id="2147485040" r:id="rId12"/>
  </p:sldLayoutIdLst>
  <p:hf sldNum="0" hdr="0"/>
  <p:txStyles>
    <p:titleStyle>
      <a:lvl1pPr algn="l" rtl="0" eaLnBrk="0" fontAlgn="base" hangingPunct="0">
        <a:spcBef>
          <a:spcPct val="0"/>
        </a:spcBef>
        <a:spcAft>
          <a:spcPct val="0"/>
        </a:spcAft>
        <a:defRPr sz="5400" kern="1200">
          <a:solidFill>
            <a:srgbClr val="262626"/>
          </a:solidFill>
          <a:latin typeface="+mj-lt"/>
          <a:ea typeface="+mj-ea"/>
          <a:cs typeface="+mj-cs"/>
        </a:defRPr>
      </a:lvl1pPr>
      <a:lvl2pPr algn="l" rtl="0" eaLnBrk="0" fontAlgn="base" hangingPunct="0">
        <a:spcBef>
          <a:spcPct val="0"/>
        </a:spcBef>
        <a:spcAft>
          <a:spcPct val="0"/>
        </a:spcAft>
        <a:defRPr sz="5400">
          <a:solidFill>
            <a:srgbClr val="262626"/>
          </a:solidFill>
          <a:latin typeface="Impact" pitchFamily="34" charset="0"/>
        </a:defRPr>
      </a:lvl2pPr>
      <a:lvl3pPr algn="l" rtl="0" eaLnBrk="0" fontAlgn="base" hangingPunct="0">
        <a:spcBef>
          <a:spcPct val="0"/>
        </a:spcBef>
        <a:spcAft>
          <a:spcPct val="0"/>
        </a:spcAft>
        <a:defRPr sz="5400">
          <a:solidFill>
            <a:srgbClr val="262626"/>
          </a:solidFill>
          <a:latin typeface="Impact" pitchFamily="34" charset="0"/>
        </a:defRPr>
      </a:lvl3pPr>
      <a:lvl4pPr algn="l" rtl="0" eaLnBrk="0" fontAlgn="base" hangingPunct="0">
        <a:spcBef>
          <a:spcPct val="0"/>
        </a:spcBef>
        <a:spcAft>
          <a:spcPct val="0"/>
        </a:spcAft>
        <a:defRPr sz="5400">
          <a:solidFill>
            <a:srgbClr val="262626"/>
          </a:solidFill>
          <a:latin typeface="Impact" pitchFamily="34" charset="0"/>
        </a:defRPr>
      </a:lvl4pPr>
      <a:lvl5pPr algn="l" rtl="0" eaLnBrk="0" fontAlgn="base" hangingPunct="0">
        <a:spcBef>
          <a:spcPct val="0"/>
        </a:spcBef>
        <a:spcAft>
          <a:spcPct val="0"/>
        </a:spcAft>
        <a:defRPr sz="5400">
          <a:solidFill>
            <a:srgbClr val="262626"/>
          </a:solidFill>
          <a:latin typeface="Impact"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Font typeface="Arial" panose="020B0604020202020204" pitchFamily="34" charset="0"/>
        <a:buChar char="•"/>
        <a:defRPr sz="2400" kern="1200">
          <a:solidFill>
            <a:schemeClr val="tx2"/>
          </a:solidFill>
          <a:latin typeface="+mn-lt"/>
          <a:ea typeface="+mn-ea"/>
          <a:cs typeface="+mn-cs"/>
        </a:defRPr>
      </a:lvl1pPr>
      <a:lvl2pPr marL="593725" indent="-27305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2"/>
          </a:solidFill>
          <a:latin typeface="+mn-lt"/>
          <a:ea typeface="+mn-ea"/>
          <a:cs typeface="+mn-cs"/>
        </a:defRPr>
      </a:lvl2pPr>
      <a:lvl3pPr marL="868363" indent="-228600" algn="l" rtl="0" eaLnBrk="0" fontAlgn="base" hangingPunct="0">
        <a:spcBef>
          <a:spcPct val="20000"/>
        </a:spcBef>
        <a:spcAft>
          <a:spcPct val="0"/>
        </a:spcAft>
        <a:buClr>
          <a:schemeClr val="accent1"/>
        </a:buClr>
        <a:buFont typeface="Arial" panose="020B0604020202020204" pitchFamily="34" charset="0"/>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Font typeface="Arial" panose="020B0604020202020204" pitchFamily="34" charset="0"/>
        <a:buChar char="•"/>
        <a:defRPr kern="1200">
          <a:solidFill>
            <a:schemeClr val="tx2"/>
          </a:solidFill>
          <a:latin typeface="+mn-lt"/>
          <a:ea typeface="+mn-ea"/>
          <a:cs typeface="+mn-cs"/>
        </a:defRPr>
      </a:lvl4pPr>
      <a:lvl5pPr marL="1371600" indent="-228600" algn="l" rtl="0" eaLnBrk="0" fontAlgn="base" hangingPunct="0">
        <a:spcBef>
          <a:spcPct val="20000"/>
        </a:spcBef>
        <a:spcAft>
          <a:spcPct val="0"/>
        </a:spcAft>
        <a:buClr>
          <a:schemeClr val="accent1"/>
        </a:buClr>
        <a:buFont typeface="Arial" panose="020B0604020202020204" pitchFamily="34" charset="0"/>
        <a:buChar char="•"/>
        <a:defRPr kern="120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1A6D1A-4711-4DBE-BEFC-1CFC2EB22243}" type="datetimeFigureOut">
              <a:rPr lang="de-DE" smtClean="0"/>
              <a:t>21.09.2026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EBBF1-1659-4498-9606-3E227A8549D3}" type="slidenum">
              <a:rPr lang="de-DE" smtClean="0"/>
              <a:t>‹Nr.›</a:t>
            </a:fld>
            <a:endParaRPr lang="de-DE"/>
          </a:p>
        </p:txBody>
      </p:sp>
    </p:spTree>
    <p:extLst>
      <p:ext uri="{BB962C8B-B14F-4D97-AF65-F5344CB8AC3E}">
        <p14:creationId xmlns:p14="http://schemas.microsoft.com/office/powerpoint/2010/main" val="1122717213"/>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 id="2147485057" r:id="rId12"/>
    <p:sldLayoutId id="2147485058" r:id="rId13"/>
    <p:sldLayoutId id="214748505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01700" y="381000"/>
            <a:ext cx="7340600" cy="1084263"/>
          </a:xfrm>
        </p:spPr>
        <p:txBody>
          <a:bodyPr/>
          <a:lstStyle/>
          <a:p>
            <a:pPr algn="ctr" eaLnBrk="1" hangingPunct="1"/>
            <a:r>
              <a:rPr lang="de-DE" altLang="de-DE" sz="3600">
                <a:solidFill>
                  <a:schemeClr val="tx1"/>
                </a:solidFill>
                <a:latin typeface="Verdana" panose="020B0604030504040204" pitchFamily="34" charset="0"/>
              </a:rPr>
              <a:t>GGS Braunsfeld</a:t>
            </a:r>
            <a:endParaRPr lang="de-DE" altLang="de-DE" sz="3600" u="sng">
              <a:solidFill>
                <a:schemeClr val="tx1"/>
              </a:solidFill>
              <a:latin typeface="Verdana" panose="020B0604030504040204" pitchFamily="34" charset="0"/>
            </a:endParaRPr>
          </a:p>
        </p:txBody>
      </p:sp>
      <p:sp>
        <p:nvSpPr>
          <p:cNvPr id="3077" name="Rectangle 3"/>
          <p:cNvSpPr>
            <a:spLocks noGrp="1" noChangeArrowheads="1"/>
          </p:cNvSpPr>
          <p:nvPr>
            <p:ph idx="1"/>
          </p:nvPr>
        </p:nvSpPr>
        <p:spPr/>
        <p:txBody>
          <a:bodyPr rtlCol="0">
            <a:normAutofit fontScale="77500" lnSpcReduction="20000"/>
          </a:bodyPr>
          <a:lstStyle/>
          <a:p>
            <a:pPr marL="274320" indent="-274320" algn="ctr" eaLnBrk="1" fontAlgn="auto" hangingPunct="1">
              <a:spcAft>
                <a:spcPts val="0"/>
              </a:spcAft>
              <a:buFont typeface="Wingdings" pitchFamily="28" charset="2"/>
              <a:buNone/>
              <a:defRPr/>
            </a:pPr>
            <a:r>
              <a:rPr lang="de-DE" altLang="de-DE" sz="2800" b="1" dirty="0">
                <a:latin typeface="Verdana" pitchFamily="28" charset="0"/>
              </a:rPr>
              <a:t>    </a:t>
            </a:r>
          </a:p>
          <a:p>
            <a:pPr marL="274320" indent="-274320" algn="ctr" eaLnBrk="1" fontAlgn="auto" hangingPunct="1">
              <a:spcAft>
                <a:spcPts val="0"/>
              </a:spcAft>
              <a:buFont typeface="Wingdings" pitchFamily="28" charset="2"/>
              <a:buNone/>
              <a:defRPr/>
            </a:pPr>
            <a:endParaRPr lang="de-DE" altLang="de-DE" sz="2800" b="1" dirty="0">
              <a:latin typeface="Verdana" pitchFamily="28" charset="0"/>
            </a:endParaRPr>
          </a:p>
          <a:p>
            <a:pPr marL="274320" indent="-274320" algn="ctr" eaLnBrk="1" fontAlgn="auto" hangingPunct="1">
              <a:spcAft>
                <a:spcPts val="0"/>
              </a:spcAft>
              <a:buFont typeface="Wingdings" pitchFamily="28" charset="2"/>
              <a:buNone/>
              <a:defRPr/>
            </a:pPr>
            <a:endParaRPr lang="de-DE" altLang="de-DE" sz="2800" b="1" dirty="0">
              <a:latin typeface="Verdana" pitchFamily="28" charset="0"/>
            </a:endParaRPr>
          </a:p>
          <a:p>
            <a:pPr marL="274320" indent="-274320" algn="ctr" eaLnBrk="1" fontAlgn="auto" hangingPunct="1">
              <a:spcAft>
                <a:spcPts val="0"/>
              </a:spcAft>
              <a:buFont typeface="Wingdings" pitchFamily="28" charset="2"/>
              <a:buNone/>
              <a:defRPr/>
            </a:pPr>
            <a:r>
              <a:rPr lang="de-DE" altLang="de-DE" sz="2800" b="1" dirty="0">
                <a:latin typeface="Verdana" pitchFamily="28" charset="0"/>
              </a:rPr>
              <a:t>Informationsabend am 21.09.2026</a:t>
            </a:r>
          </a:p>
          <a:p>
            <a:pPr marL="274320" indent="-274320" algn="ctr" eaLnBrk="1" fontAlgn="auto" hangingPunct="1">
              <a:spcAft>
                <a:spcPts val="0"/>
              </a:spcAft>
              <a:buFont typeface="Wingdings" pitchFamily="28" charset="2"/>
              <a:buNone/>
              <a:defRPr/>
            </a:pPr>
            <a:r>
              <a:rPr lang="de-DE" altLang="de-DE" sz="2800" b="1" dirty="0">
                <a:latin typeface="Verdana" pitchFamily="28" charset="0"/>
              </a:rPr>
              <a:t>um 19 Uhr </a:t>
            </a:r>
          </a:p>
          <a:p>
            <a:pPr marL="274320" indent="-274320" eaLnBrk="1" fontAlgn="auto" hangingPunct="1">
              <a:spcAft>
                <a:spcPts val="0"/>
              </a:spcAft>
              <a:buFont typeface="Wingdings" pitchFamily="28" charset="2"/>
              <a:buNone/>
              <a:defRPr/>
            </a:pPr>
            <a:endParaRPr lang="de-DE" altLang="de-DE" sz="3600" dirty="0">
              <a:latin typeface="Verdana" pitchFamily="28" charset="0"/>
            </a:endParaRPr>
          </a:p>
          <a:p>
            <a:pPr marL="274320" indent="-274320" eaLnBrk="1" fontAlgn="auto" hangingPunct="1">
              <a:spcAft>
                <a:spcPts val="0"/>
              </a:spcAft>
              <a:buFont typeface="Wingdings" pitchFamily="28" charset="2"/>
              <a:buNone/>
              <a:defRPr/>
            </a:pPr>
            <a:r>
              <a:rPr lang="de-DE" altLang="de-DE" sz="6000" i="1" dirty="0">
                <a:latin typeface="Brush Script MT" pitchFamily="28" charset="0"/>
              </a:rPr>
              <a:t>    Herzlich Willkommen !!!</a:t>
            </a:r>
          </a:p>
          <a:p>
            <a:pPr marL="274320" indent="-274320" algn="ctr" eaLnBrk="1" fontAlgn="auto" hangingPunct="1">
              <a:spcAft>
                <a:spcPts val="0"/>
              </a:spcAft>
              <a:buFont typeface="Wingdings" pitchFamily="28" charset="2"/>
              <a:buNone/>
              <a:defRPr/>
            </a:pPr>
            <a:r>
              <a:rPr lang="de-DE" altLang="de-DE" sz="6000" i="1" dirty="0">
                <a:latin typeface="Brush Script MT" pitchFamily="28" charset="0"/>
              </a:rPr>
              <a:t> </a:t>
            </a:r>
            <a:r>
              <a:rPr lang="de-DE" altLang="de-DE" sz="6000" i="1" dirty="0" err="1">
                <a:latin typeface="Brush Script MT" pitchFamily="28" charset="0"/>
              </a:rPr>
              <a:t>Bienvenue</a:t>
            </a:r>
            <a:r>
              <a:rPr lang="de-DE" altLang="de-DE" sz="6000" i="1" dirty="0">
                <a:latin typeface="Brush Script MT" pitchFamily="28" charset="0"/>
              </a:rPr>
              <a:t> !!!</a:t>
            </a:r>
            <a:endParaRPr lang="de-DE" altLang="de-DE" sz="5400" dirty="0"/>
          </a:p>
        </p:txBody>
      </p:sp>
      <p:sp>
        <p:nvSpPr>
          <p:cNvPr id="7172"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dirty="0">
              <a:solidFill>
                <a:schemeClr val="tx1"/>
              </a:solidFill>
              <a:latin typeface="Arial" panose="020B0604020202020204" pitchFamily="34" charset="0"/>
              <a:ea typeface="ＭＳ Ｐゴシック" panose="020B0600070205080204" pitchFamily="34" charset="-128"/>
            </a:endParaRPr>
          </a:p>
        </p:txBody>
      </p:sp>
      <p:sp>
        <p:nvSpPr>
          <p:cNvPr id="4" name="Fußzeilenplatzhalter 3"/>
          <p:cNvSpPr>
            <a:spLocks noGrp="1"/>
          </p:cNvSpPr>
          <p:nvPr>
            <p:ph type="ftr" sz="quarter" idx="11"/>
          </p:nvPr>
        </p:nvSpPr>
        <p:spPr/>
        <p:txBody>
          <a:bodyPr/>
          <a:lstStyle/>
          <a:p>
            <a:pPr algn="r">
              <a:defRPr/>
            </a:pPr>
            <a:r>
              <a:rPr lang="de-DE" altLang="de-DE" sz="2000" dirty="0"/>
              <a:t>www.ggs-braunsfeld.de               </a:t>
            </a:r>
          </a:p>
        </p:txBody>
      </p:sp>
      <p:pic>
        <p:nvPicPr>
          <p:cNvPr id="3" name="Inhaltsplatzhalter 2">
            <a:extLst>
              <a:ext uri="{FF2B5EF4-FFF2-40B4-BE49-F238E27FC236}">
                <a16:creationId xmlns:a16="http://schemas.microsoft.com/office/drawing/2014/main" id="{1E6F5E6A-02F3-7457-0770-06427B111732}"/>
              </a:ext>
            </a:extLst>
          </p:cNvPr>
          <p:cNvPicPr>
            <a:picLocks noGrp="1" noChangeAspect="1"/>
          </p:cNvPicPr>
          <p:nvPr>
            <p:ph/>
          </p:nvPr>
        </p:nvPicPr>
        <p:blipFill>
          <a:blip r:embed="rId3"/>
          <a:stretch>
            <a:fillRect/>
          </a:stretch>
        </p:blipFill>
        <p:spPr>
          <a:xfrm>
            <a:off x="3097605" y="381000"/>
            <a:ext cx="2948789" cy="5715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de-DE" altLang="de-DE">
                <a:latin typeface="Verdana" panose="020B0604030504040204" pitchFamily="34" charset="0"/>
              </a:rPr>
              <a:t>Tagesordnung</a:t>
            </a:r>
          </a:p>
        </p:txBody>
      </p:sp>
      <p:sp>
        <p:nvSpPr>
          <p:cNvPr id="13315" name="Rectangle 3"/>
          <p:cNvSpPr>
            <a:spLocks noGrp="1" noChangeArrowheads="1"/>
          </p:cNvSpPr>
          <p:nvPr>
            <p:ph idx="1"/>
          </p:nvPr>
        </p:nvSpPr>
        <p:spPr/>
        <p:txBody>
          <a:bodyPr/>
          <a:lstStyle/>
          <a:p>
            <a:pPr marL="1371600" lvl="2" indent="-457200" eaLnBrk="1" hangingPunct="1">
              <a:buFont typeface="Arial" panose="020B0604020202020204" pitchFamily="34" charset="0"/>
              <a:buAutoNum type="arabicPeriod"/>
            </a:pPr>
            <a:r>
              <a:rPr lang="de-DE" altLang="de-DE" dirty="0">
                <a:latin typeface="Verdana" panose="020B0604030504040204" pitchFamily="34" charset="0"/>
              </a:rPr>
              <a:t>Begrüßung/Vorstellung</a:t>
            </a:r>
          </a:p>
          <a:p>
            <a:pPr marL="1371600" lvl="2" indent="-457200" eaLnBrk="1" hangingPunct="1">
              <a:buFont typeface="Arial" panose="020B0604020202020204" pitchFamily="34" charset="0"/>
              <a:buAutoNum type="arabicPeriod"/>
            </a:pPr>
            <a:r>
              <a:rPr lang="de-DE" altLang="de-DE" dirty="0">
                <a:latin typeface="Verdana" panose="020B0604030504040204" pitchFamily="34" charset="0"/>
              </a:rPr>
              <a:t>Allgemeine Angaben zur Schule</a:t>
            </a:r>
          </a:p>
          <a:p>
            <a:pPr marL="1371600" lvl="2" indent="-457200" eaLnBrk="1" hangingPunct="1">
              <a:buFont typeface="Arial" panose="020B0604020202020204" pitchFamily="34" charset="0"/>
              <a:buAutoNum type="arabicPeriod"/>
            </a:pPr>
            <a:r>
              <a:rPr lang="de-DE" altLang="de-DE" dirty="0">
                <a:latin typeface="Verdana" panose="020B0604030504040204" pitchFamily="34" charset="0"/>
              </a:rPr>
              <a:t>Das bilinguale Konzept der Schule</a:t>
            </a:r>
          </a:p>
          <a:p>
            <a:pPr marL="1371600" lvl="2" indent="-457200" eaLnBrk="1" hangingPunct="1">
              <a:buFont typeface="Arial" panose="020B0604020202020204" pitchFamily="34" charset="0"/>
              <a:buAutoNum type="arabicPeriod"/>
            </a:pPr>
            <a:r>
              <a:rPr lang="de-DE" altLang="de-DE" dirty="0">
                <a:latin typeface="Verdana" panose="020B0604030504040204" pitchFamily="34" charset="0"/>
              </a:rPr>
              <a:t>OGS</a:t>
            </a:r>
          </a:p>
          <a:p>
            <a:pPr marL="1371600" lvl="2" indent="-457200" eaLnBrk="1" hangingPunct="1">
              <a:buFont typeface="Arial" panose="020B0604020202020204" pitchFamily="34" charset="0"/>
              <a:buAutoNum type="arabicPeriod"/>
            </a:pPr>
            <a:r>
              <a:rPr lang="de-DE" altLang="de-DE" dirty="0">
                <a:latin typeface="Verdana" panose="020B0604030504040204" pitchFamily="34" charset="0"/>
              </a:rPr>
              <a:t>Unser Förderverein</a:t>
            </a:r>
          </a:p>
          <a:p>
            <a:pPr marL="1371600" lvl="2" indent="-457200" eaLnBrk="1" hangingPunct="1">
              <a:buFont typeface="Arial" panose="020B0604020202020204" pitchFamily="34" charset="0"/>
              <a:buAutoNum type="arabicPeriod"/>
            </a:pPr>
            <a:r>
              <a:rPr lang="de-DE" altLang="de-DE" dirty="0">
                <a:latin typeface="Verdana" panose="020B0604030504040204" pitchFamily="34" charset="0"/>
              </a:rPr>
              <a:t>Anmeldeformalitäten</a:t>
            </a:r>
          </a:p>
        </p:txBody>
      </p:sp>
      <p:sp>
        <p:nvSpPr>
          <p:cNvPr id="13316"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dirty="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de-DE" altLang="de-DE" sz="3200">
                <a:latin typeface="Verdana" panose="020B0604030504040204" pitchFamily="34" charset="0"/>
              </a:rPr>
              <a:t>2. Allgemeine Angaben zur Schule </a:t>
            </a:r>
            <a:endParaRPr lang="de-DE" altLang="de-DE"/>
          </a:p>
        </p:txBody>
      </p:sp>
      <p:sp>
        <p:nvSpPr>
          <p:cNvPr id="17411" name="Rectangle 3"/>
          <p:cNvSpPr>
            <a:spLocks noGrp="1" noChangeArrowheads="1"/>
          </p:cNvSpPr>
          <p:nvPr>
            <p:ph idx="1"/>
          </p:nvPr>
        </p:nvSpPr>
        <p:spPr>
          <a:xfrm>
            <a:off x="762000" y="549275"/>
            <a:ext cx="7620000" cy="4319588"/>
          </a:xfrm>
        </p:spPr>
        <p:txBody>
          <a:bodyPr/>
          <a:lstStyle/>
          <a:p>
            <a:pPr eaLnBrk="1" hangingPunct="1">
              <a:lnSpc>
                <a:spcPct val="70000"/>
              </a:lnSpc>
            </a:pPr>
            <a:r>
              <a:rPr lang="de-DE" altLang="de-DE" sz="1800" dirty="0">
                <a:latin typeface="Verdana" panose="020B0604030504040204" pitchFamily="34" charset="0"/>
              </a:rPr>
              <a:t>GGS im Westen Kölns (Ortsteil Braunsfeld)</a:t>
            </a:r>
          </a:p>
          <a:p>
            <a:pPr marL="0" indent="0" eaLnBrk="1" hangingPunct="1">
              <a:lnSpc>
                <a:spcPct val="70000"/>
              </a:lnSpc>
              <a:buNone/>
            </a:pPr>
            <a:endParaRPr lang="de-DE" altLang="de-DE" sz="1800" dirty="0">
              <a:latin typeface="Verdana" panose="020B0604030504040204" pitchFamily="34" charset="0"/>
            </a:endParaRPr>
          </a:p>
          <a:p>
            <a:pPr eaLnBrk="1" hangingPunct="1">
              <a:lnSpc>
                <a:spcPct val="70000"/>
              </a:lnSpc>
            </a:pPr>
            <a:r>
              <a:rPr lang="de-DE" altLang="de-DE" sz="1800" dirty="0">
                <a:latin typeface="Verdana" panose="020B0604030504040204" pitchFamily="34" charset="0"/>
              </a:rPr>
              <a:t>Zurzeit: 346 Schüler und 30 Lehrkräfte, 1 Sekretärin, 1 Hausmeisterin und viele ehrenamtlich arbeitende Eltern</a:t>
            </a:r>
          </a:p>
          <a:p>
            <a:pPr marL="0" indent="0" eaLnBrk="1" hangingPunct="1">
              <a:lnSpc>
                <a:spcPct val="70000"/>
              </a:lnSpc>
              <a:buNone/>
            </a:pPr>
            <a:endParaRPr lang="de-DE" altLang="de-DE" sz="1800" dirty="0">
              <a:latin typeface="Verdana" panose="020B0604030504040204" pitchFamily="34" charset="0"/>
            </a:endParaRPr>
          </a:p>
          <a:p>
            <a:pPr eaLnBrk="1" hangingPunct="1">
              <a:lnSpc>
                <a:spcPct val="70000"/>
              </a:lnSpc>
            </a:pPr>
            <a:r>
              <a:rPr lang="de-DE" altLang="de-DE" sz="1800" dirty="0">
                <a:latin typeface="Verdana" panose="020B0604030504040204" pitchFamily="34" charset="0"/>
              </a:rPr>
              <a:t>Schule besteht aus: 3 Schulhäusern, einer Aula, einer Sporthalle, einem Kunstraum, einem OGS–Bereich, einer Bücherei, einem Schulhof</a:t>
            </a:r>
          </a:p>
          <a:p>
            <a:pPr marL="0" indent="0" eaLnBrk="1" hangingPunct="1">
              <a:lnSpc>
                <a:spcPct val="70000"/>
              </a:lnSpc>
              <a:buNone/>
            </a:pPr>
            <a:endParaRPr lang="de-DE" altLang="de-DE" sz="1800" dirty="0">
              <a:latin typeface="Verdana" panose="020B0604030504040204" pitchFamily="34" charset="0"/>
            </a:endParaRPr>
          </a:p>
          <a:p>
            <a:pPr eaLnBrk="1" hangingPunct="1">
              <a:lnSpc>
                <a:spcPct val="70000"/>
              </a:lnSpc>
            </a:pPr>
            <a:r>
              <a:rPr lang="de-DE" altLang="de-DE" sz="1800" dirty="0">
                <a:latin typeface="Verdana" panose="020B0604030504040204" pitchFamily="34" charset="0"/>
              </a:rPr>
              <a:t>Digitale Ausstattung der Schule:</a:t>
            </a:r>
          </a:p>
          <a:p>
            <a:pPr marL="0" indent="0" eaLnBrk="1" hangingPunct="1">
              <a:lnSpc>
                <a:spcPct val="70000"/>
              </a:lnSpc>
              <a:buNone/>
            </a:pPr>
            <a:endParaRPr lang="de-DE" altLang="de-DE" sz="1800" dirty="0">
              <a:latin typeface="Verdana" panose="020B0604030504040204" pitchFamily="34" charset="0"/>
            </a:endParaRPr>
          </a:p>
          <a:p>
            <a:pPr marL="0" indent="0" eaLnBrk="1" hangingPunct="1">
              <a:lnSpc>
                <a:spcPct val="70000"/>
              </a:lnSpc>
              <a:buNone/>
            </a:pPr>
            <a:r>
              <a:rPr lang="de-DE" altLang="de-DE" sz="1800" dirty="0">
                <a:latin typeface="Verdana" panose="020B0604030504040204" pitchFamily="34" charset="0"/>
              </a:rPr>
              <a:t>	20 digitale Tafeln in den Klassenräumen</a:t>
            </a:r>
          </a:p>
          <a:p>
            <a:pPr marL="0" indent="0" eaLnBrk="1" hangingPunct="1">
              <a:lnSpc>
                <a:spcPct val="70000"/>
              </a:lnSpc>
              <a:buNone/>
            </a:pPr>
            <a:r>
              <a:rPr lang="de-DE" altLang="de-DE" sz="1800" dirty="0">
                <a:latin typeface="Verdana" panose="020B0604030504040204" pitchFamily="34" charset="0"/>
              </a:rPr>
              <a:t>	90 Schüler </a:t>
            </a:r>
            <a:r>
              <a:rPr lang="de-DE" altLang="de-DE" sz="1800" dirty="0" err="1">
                <a:latin typeface="Verdana" panose="020B0604030504040204" pitchFamily="34" charset="0"/>
              </a:rPr>
              <a:t>Ipads</a:t>
            </a:r>
            <a:endParaRPr lang="de-DE" altLang="de-DE" sz="1800" dirty="0">
              <a:latin typeface="Verdana" panose="020B0604030504040204" pitchFamily="34" charset="0"/>
            </a:endParaRPr>
          </a:p>
        </p:txBody>
      </p:sp>
      <p:sp>
        <p:nvSpPr>
          <p:cNvPr id="17412"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eaLnBrk="1" hangingPunct="1"/>
            <a:r>
              <a:rPr lang="de-DE" altLang="de-DE" sz="3200" dirty="0">
                <a:latin typeface="Verdana" panose="020B0604030504040204" pitchFamily="34" charset="0"/>
              </a:rPr>
              <a:t>2. Allgemeine Angaben zur Schule</a:t>
            </a:r>
            <a:endParaRPr lang="de-DE" altLang="de-DE" dirty="0">
              <a:latin typeface="Verdana" panose="020B0604030504040204" pitchFamily="34" charset="0"/>
            </a:endParaRPr>
          </a:p>
        </p:txBody>
      </p:sp>
      <p:sp>
        <p:nvSpPr>
          <p:cNvPr id="9221" name="Rectangle 3"/>
          <p:cNvSpPr>
            <a:spLocks noGrp="1" noChangeArrowheads="1"/>
          </p:cNvSpPr>
          <p:nvPr>
            <p:ph idx="1"/>
          </p:nvPr>
        </p:nvSpPr>
        <p:spPr>
          <a:xfrm>
            <a:off x="762000" y="765175"/>
            <a:ext cx="7620000" cy="4103688"/>
          </a:xfrm>
        </p:spPr>
        <p:txBody>
          <a:bodyPr rtlCol="0">
            <a:normAutofit/>
          </a:bodyPr>
          <a:lstStyle/>
          <a:p>
            <a:pPr marL="274320" indent="-274320" eaLnBrk="1" fontAlgn="auto" hangingPunct="1">
              <a:lnSpc>
                <a:spcPct val="80000"/>
              </a:lnSpc>
              <a:spcAft>
                <a:spcPts val="0"/>
              </a:spcAft>
              <a:defRPr/>
            </a:pPr>
            <a:r>
              <a:rPr lang="de-DE" altLang="de-DE" sz="2000" dirty="0">
                <a:latin typeface="Verdana" pitchFamily="28" charset="0"/>
              </a:rPr>
              <a:t>Känguru-Test und anderen überschulischen Wettbewerben (u.a. Stadtmeisterschaften im Schwimmen, Fußball…)</a:t>
            </a:r>
          </a:p>
          <a:p>
            <a:pPr marL="274320" indent="-27432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Besuch anderer außerschulischer Lernorte (Zoo, FLG…)</a:t>
            </a:r>
          </a:p>
          <a:p>
            <a:pPr marL="274320" indent="-27432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Schulfahrten, Abschlussfahrten</a:t>
            </a:r>
          </a:p>
          <a:p>
            <a:pPr marL="274320" indent="-27432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gemeinsame Feste und Feiern - viele davon mit Eltern</a:t>
            </a:r>
          </a:p>
          <a:p>
            <a:pPr marL="274320" indent="-27432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Kennlernnachmittag vor den Sommerferien 2027</a:t>
            </a:r>
            <a:endParaRPr lang="de-DE" altLang="de-DE" sz="1200" dirty="0">
              <a:latin typeface="Verdana" pitchFamily="28" charset="0"/>
            </a:endParaRPr>
          </a:p>
          <a:p>
            <a:pPr marL="274320" indent="-27432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buFont typeface="Wingdings" pitchFamily="28" charset="2"/>
              <a:buNone/>
              <a:defRPr/>
            </a:pPr>
            <a:endParaRPr lang="de-DE" altLang="de-DE" sz="1600" dirty="0">
              <a:latin typeface="Verdana" pitchFamily="28" charset="0"/>
            </a:endParaRPr>
          </a:p>
          <a:p>
            <a:pPr marL="274320" indent="-274320" eaLnBrk="1" fontAlgn="auto" hangingPunct="1">
              <a:lnSpc>
                <a:spcPct val="80000"/>
              </a:lnSpc>
              <a:spcAft>
                <a:spcPts val="0"/>
              </a:spcAft>
              <a:defRPr/>
            </a:pPr>
            <a:endParaRPr lang="de-DE" altLang="de-DE" sz="2800" dirty="0"/>
          </a:p>
        </p:txBody>
      </p:sp>
      <p:sp>
        <p:nvSpPr>
          <p:cNvPr id="19460"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eaLnBrk="1" hangingPunct="1"/>
            <a:r>
              <a:rPr lang="de-DE" altLang="de-DE" sz="3200" dirty="0">
                <a:latin typeface="Verdana" panose="020B0604030504040204" pitchFamily="34" charset="0"/>
              </a:rPr>
              <a:t>3. Das bilinguale Konzept der Schule</a:t>
            </a:r>
            <a:endParaRPr lang="de-DE" altLang="de-DE" dirty="0"/>
          </a:p>
        </p:txBody>
      </p:sp>
      <p:sp>
        <p:nvSpPr>
          <p:cNvPr id="12293" name="Rectangle 3"/>
          <p:cNvSpPr>
            <a:spLocks noGrp="1" noChangeArrowheads="1"/>
          </p:cNvSpPr>
          <p:nvPr>
            <p:ph idx="1"/>
          </p:nvPr>
        </p:nvSpPr>
        <p:spPr/>
        <p:txBody>
          <a:bodyPr rtlCol="0">
            <a:normAutofit fontScale="92500"/>
          </a:bodyPr>
          <a:lstStyle/>
          <a:p>
            <a:pPr marL="0" indent="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0" indent="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0" indent="0" eaLnBrk="1" fontAlgn="auto" hangingPunct="1">
              <a:lnSpc>
                <a:spcPct val="80000"/>
              </a:lnSpc>
              <a:spcAft>
                <a:spcPts val="0"/>
              </a:spcAft>
              <a:buFont typeface="Wingdings" pitchFamily="28" charset="2"/>
              <a:buNone/>
              <a:defRPr/>
            </a:pPr>
            <a:r>
              <a:rPr lang="de-DE" altLang="de-DE" sz="2000" dirty="0">
                <a:latin typeface="Verdana" pitchFamily="28" charset="0"/>
              </a:rPr>
              <a:t>Im Schuljahr 2026/2027 sieht unser Konzept wie folgt aus:</a:t>
            </a:r>
          </a:p>
          <a:p>
            <a:pPr marL="0" indent="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Pro Jahrgang gibt es zwei - drei Regelklassen (jeweils </a:t>
            </a:r>
            <a:r>
              <a:rPr lang="de-DE" altLang="de-DE" sz="2000" dirty="0" err="1">
                <a:latin typeface="Verdana" pitchFamily="28" charset="0"/>
              </a:rPr>
              <a:t>c,d,e</a:t>
            </a:r>
            <a:r>
              <a:rPr lang="de-DE" altLang="de-DE" sz="2000" dirty="0">
                <a:latin typeface="Verdana" pitchFamily="28" charset="0"/>
              </a:rPr>
              <a:t>).</a:t>
            </a:r>
          </a:p>
          <a:p>
            <a:pPr marL="0" indent="0" eaLnBrk="1" fontAlgn="auto" hangingPunct="1">
              <a:lnSpc>
                <a:spcPct val="80000"/>
              </a:lnSpc>
              <a:spcAft>
                <a:spcPts val="0"/>
              </a:spcAft>
              <a:buFont typeface="Wingdings" pitchFamily="28" charset="2"/>
              <a:buNone/>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Pro Jahrgang gibt es 1 - 2 bilinguale Klassen (jeweils a/b)</a:t>
            </a:r>
          </a:p>
          <a:p>
            <a:pPr marL="274320" indent="-274320" eaLnBrk="1" fontAlgn="auto" hangingPunct="1">
              <a:lnSpc>
                <a:spcPct val="80000"/>
              </a:lnSpc>
              <a:spcAft>
                <a:spcPts val="0"/>
              </a:spcAft>
              <a:defRPr/>
            </a:pPr>
            <a:endParaRPr lang="de-DE" altLang="de-DE" sz="2000" dirty="0">
              <a:latin typeface="Verdana" pitchFamily="28" charset="0"/>
            </a:endParaRPr>
          </a:p>
          <a:p>
            <a:pPr marL="274320" indent="-274320" eaLnBrk="1" fontAlgn="auto" hangingPunct="1">
              <a:lnSpc>
                <a:spcPct val="80000"/>
              </a:lnSpc>
              <a:spcAft>
                <a:spcPts val="0"/>
              </a:spcAft>
              <a:defRPr/>
            </a:pPr>
            <a:r>
              <a:rPr lang="de-DE" altLang="de-DE" sz="2000" dirty="0">
                <a:latin typeface="Verdana" pitchFamily="28" charset="0"/>
              </a:rPr>
              <a:t>Diese bilingualen Klassen haben zusätzlich zum normalen Stundenplan 4 Stunden Französisch Unterricht</a:t>
            </a:r>
          </a:p>
          <a:p>
            <a:pPr marL="274320" indent="-274320" eaLnBrk="1" fontAlgn="auto" hangingPunct="1">
              <a:lnSpc>
                <a:spcPct val="80000"/>
              </a:lnSpc>
              <a:spcAft>
                <a:spcPts val="0"/>
              </a:spcAft>
              <a:defRPr/>
            </a:pPr>
            <a:r>
              <a:rPr lang="de-DE" altLang="de-DE" sz="2000" dirty="0">
                <a:latin typeface="Verdana" pitchFamily="28" charset="0"/>
              </a:rPr>
              <a:t>In den Regelklassen findet eine Stunde Französisch als Begegnungssprache statt</a:t>
            </a:r>
          </a:p>
          <a:p>
            <a:pPr marL="274320" indent="-274320" eaLnBrk="1" fontAlgn="auto" hangingPunct="1">
              <a:lnSpc>
                <a:spcPct val="80000"/>
              </a:lnSpc>
              <a:spcAft>
                <a:spcPts val="0"/>
              </a:spcAft>
              <a:defRPr/>
            </a:pPr>
            <a:endParaRPr lang="de-DE" altLang="de-DE" sz="2000" dirty="0">
              <a:latin typeface="Verdana" pitchFamily="28" charset="0"/>
            </a:endParaRPr>
          </a:p>
        </p:txBody>
      </p:sp>
      <p:sp>
        <p:nvSpPr>
          <p:cNvPr id="25604"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3" name="Fußzeilenplatzhalter 2"/>
          <p:cNvSpPr>
            <a:spLocks noGrp="1"/>
          </p:cNvSpPr>
          <p:nvPr>
            <p:ph type="ftr" sz="quarter" idx="11"/>
          </p:nvPr>
        </p:nvSpPr>
        <p:spPr/>
        <p:txBody>
          <a:bodyPr/>
          <a:lstStyle/>
          <a:p>
            <a:pPr>
              <a:defRPr/>
            </a:pPr>
            <a:endParaRPr lang="de-DE" altLang="de-DE"/>
          </a:p>
        </p:txBody>
      </p:sp>
      <p:sp>
        <p:nvSpPr>
          <p:cNvPr id="27652" name="Rechteck 7"/>
          <p:cNvSpPr>
            <a:spLocks noChangeArrowheads="1"/>
          </p:cNvSpPr>
          <p:nvPr/>
        </p:nvSpPr>
        <p:spPr bwMode="auto">
          <a:xfrm>
            <a:off x="1116013" y="723900"/>
            <a:ext cx="72009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eaLnBrk="1" hangingPunct="1">
              <a:lnSpc>
                <a:spcPct val="80000"/>
              </a:lnSpc>
              <a:spcBef>
                <a:spcPct val="0"/>
              </a:spcBef>
              <a:buClrTx/>
              <a:defRPr/>
            </a:pPr>
            <a:r>
              <a:rPr lang="de-DE" altLang="de-DE" dirty="0">
                <a:solidFill>
                  <a:schemeClr val="tx1"/>
                </a:solidFill>
                <a:latin typeface="Verdana" panose="020B0604030504040204" pitchFamily="34" charset="0"/>
              </a:rPr>
              <a:t>Bilingualer Unterricht in einem zusätzlichen Fach mit zwei Lehrkräften in dt. und franz. Sprache (Sachunterricht, Sport, Kunst …)</a:t>
            </a:r>
          </a:p>
          <a:p>
            <a:pPr marL="0" indent="0" eaLnBrk="1" hangingPunct="1">
              <a:lnSpc>
                <a:spcPct val="80000"/>
              </a:lnSpc>
              <a:spcBef>
                <a:spcPct val="0"/>
              </a:spcBef>
              <a:buClrTx/>
              <a:buNone/>
              <a:defRPr/>
            </a:pPr>
            <a:endParaRPr lang="de-DE" altLang="de-DE" dirty="0">
              <a:solidFill>
                <a:schemeClr val="tx1"/>
              </a:solidFill>
              <a:latin typeface="Verdana" panose="020B0604030504040204" pitchFamily="34" charset="0"/>
            </a:endParaRPr>
          </a:p>
          <a:p>
            <a:pPr eaLnBrk="1" hangingPunct="1">
              <a:lnSpc>
                <a:spcPct val="80000"/>
              </a:lnSpc>
              <a:spcBef>
                <a:spcPct val="0"/>
              </a:spcBef>
              <a:buClrTx/>
              <a:defRPr/>
            </a:pPr>
            <a:r>
              <a:rPr lang="de-DE" altLang="de-DE" dirty="0">
                <a:solidFill>
                  <a:schemeClr val="tx1"/>
                </a:solidFill>
                <a:latin typeface="Verdana" panose="020B0604030504040204" pitchFamily="34" charset="0"/>
              </a:rPr>
              <a:t>Die franz. Sprache begleitet die </a:t>
            </a:r>
            <a:r>
              <a:rPr lang="de-DE" altLang="de-DE" dirty="0" err="1">
                <a:solidFill>
                  <a:schemeClr val="tx1"/>
                </a:solidFill>
                <a:latin typeface="Verdana" panose="020B0604030504040204" pitchFamily="34" charset="0"/>
              </a:rPr>
              <a:t>SuS</a:t>
            </a:r>
            <a:r>
              <a:rPr lang="de-DE" altLang="de-DE" dirty="0">
                <a:solidFill>
                  <a:schemeClr val="tx1"/>
                </a:solidFill>
                <a:latin typeface="Verdana" panose="020B0604030504040204" pitchFamily="34" charset="0"/>
              </a:rPr>
              <a:t> in der Regel den ganzen Tag und in vielen unterschiedlichen Projekten und Festen während des Schuljahres.</a:t>
            </a:r>
          </a:p>
          <a:p>
            <a:pPr eaLnBrk="1" hangingPunct="1">
              <a:lnSpc>
                <a:spcPct val="80000"/>
              </a:lnSpc>
              <a:spcBef>
                <a:spcPct val="0"/>
              </a:spcBef>
              <a:buClrTx/>
              <a:defRPr/>
            </a:pPr>
            <a:endParaRPr lang="de-DE" altLang="de-DE" dirty="0">
              <a:solidFill>
                <a:schemeClr val="tx1"/>
              </a:solidFill>
              <a:latin typeface="Verdana" panose="020B0604030504040204" pitchFamily="34" charset="0"/>
            </a:endParaRPr>
          </a:p>
          <a:p>
            <a:pPr eaLnBrk="1" hangingPunct="1">
              <a:lnSpc>
                <a:spcPct val="80000"/>
              </a:lnSpc>
              <a:spcBef>
                <a:spcPct val="0"/>
              </a:spcBef>
              <a:buClrTx/>
              <a:defRPr/>
            </a:pPr>
            <a:r>
              <a:rPr lang="de-DE" altLang="de-DE" b="1" dirty="0">
                <a:solidFill>
                  <a:schemeClr val="tx1"/>
                </a:solidFill>
                <a:latin typeface="Verdana" panose="020B0604030504040204" pitchFamily="34" charset="0"/>
              </a:rPr>
              <a:t>Die endgültige Entscheidung, wer in die bilingualen Klassen geht, liegt bei der Schulleitung</a:t>
            </a:r>
          </a:p>
          <a:p>
            <a:pPr marL="0" indent="0" eaLnBrk="1" hangingPunct="1">
              <a:lnSpc>
                <a:spcPct val="80000"/>
              </a:lnSpc>
              <a:spcBef>
                <a:spcPct val="0"/>
              </a:spcBef>
              <a:buClrTx/>
              <a:buNone/>
              <a:defRPr/>
            </a:pPr>
            <a:endParaRPr lang="de-DE" altLang="de-DE" dirty="0">
              <a:solidFill>
                <a:schemeClr val="tx1"/>
              </a:solidFill>
              <a:latin typeface="Verdana" panose="020B0604030504040204" pitchFamily="34" charset="0"/>
            </a:endParaRPr>
          </a:p>
          <a:p>
            <a:pPr eaLnBrk="1" hangingPunct="1">
              <a:lnSpc>
                <a:spcPct val="80000"/>
              </a:lnSpc>
              <a:spcBef>
                <a:spcPct val="0"/>
              </a:spcBef>
              <a:buClrTx/>
              <a:defRPr/>
            </a:pPr>
            <a:endParaRPr lang="de-DE" altLang="de-DE" dirty="0">
              <a:solidFill>
                <a:schemeClr val="tx1"/>
              </a:solidFill>
              <a:latin typeface="Verdana" panose="020B0604030504040204" pitchFamily="34" charset="0"/>
            </a:endParaRPr>
          </a:p>
          <a:p>
            <a:pPr marL="0" indent="0" eaLnBrk="1" hangingPunct="1">
              <a:lnSpc>
                <a:spcPct val="80000"/>
              </a:lnSpc>
              <a:spcBef>
                <a:spcPct val="0"/>
              </a:spcBef>
              <a:buClrTx/>
              <a:buNone/>
              <a:defRPr/>
            </a:pPr>
            <a:endParaRPr lang="de-DE" altLang="de-DE" dirty="0">
              <a:solidFill>
                <a:schemeClr val="tx1"/>
              </a:solidFill>
              <a:latin typeface="Verdan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hangingPunct="1"/>
            <a:r>
              <a:rPr lang="de-DE" altLang="de-DE" sz="3600" dirty="0">
                <a:latin typeface="Verdana" panose="020B0604030504040204" pitchFamily="34" charset="0"/>
              </a:rPr>
              <a:t>4. OGS</a:t>
            </a:r>
            <a:endParaRPr lang="de-DE" altLang="de-DE" sz="3600" dirty="0"/>
          </a:p>
        </p:txBody>
      </p:sp>
      <p:pic>
        <p:nvPicPr>
          <p:cNvPr id="31747" name="Picture 5" descr="SAT4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16063" y="723900"/>
            <a:ext cx="6035675" cy="3810000"/>
          </a:xfrm>
          <a:noFill/>
          <a:extLst>
            <a:ext uri="{91240B29-F687-4F45-9708-019B960494DF}">
              <a14:hiddenLine xmlns:a14="http://schemas.microsoft.com/office/drawing/2010/main" w="12700">
                <a:solidFill>
                  <a:schemeClr val="tx1"/>
                </a:solidFill>
                <a:miter lim="800000"/>
                <a:headEnd/>
                <a:tailEnd/>
              </a14:hiddenLine>
            </a:ext>
          </a:extLst>
        </p:spPr>
      </p:pic>
      <p:sp>
        <p:nvSpPr>
          <p:cNvPr id="31748"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FD27EE-D5CD-4904-98E0-EA33219031CC}"/>
              </a:ext>
            </a:extLst>
          </p:cNvPr>
          <p:cNvSpPr>
            <a:spLocks noGrp="1"/>
          </p:cNvSpPr>
          <p:nvPr>
            <p:ph type="title"/>
          </p:nvPr>
        </p:nvSpPr>
        <p:spPr/>
        <p:txBody>
          <a:bodyPr/>
          <a:lstStyle/>
          <a:p>
            <a:r>
              <a:rPr lang="de-DE" dirty="0"/>
              <a:t>OGS-Leitung</a:t>
            </a:r>
          </a:p>
        </p:txBody>
      </p:sp>
      <p:sp>
        <p:nvSpPr>
          <p:cNvPr id="3" name="Inhaltsplatzhalter 2">
            <a:extLst>
              <a:ext uri="{FF2B5EF4-FFF2-40B4-BE49-F238E27FC236}">
                <a16:creationId xmlns:a16="http://schemas.microsoft.com/office/drawing/2014/main" id="{FCD24225-1AFC-41DE-8F70-B837A74916FB}"/>
              </a:ext>
            </a:extLst>
          </p:cNvPr>
          <p:cNvSpPr>
            <a:spLocks noGrp="1"/>
          </p:cNvSpPr>
          <p:nvPr>
            <p:ph idx="1"/>
          </p:nvPr>
        </p:nvSpPr>
        <p:spPr/>
        <p:txBody>
          <a:bodyPr/>
          <a:lstStyle/>
          <a:p>
            <a:r>
              <a:rPr lang="de-DE" sz="2000" b="1" dirty="0">
                <a:solidFill>
                  <a:schemeClr val="tx1"/>
                </a:solidFill>
              </a:rPr>
              <a:t>Sarah Klein  &amp; Patrick Sauer - OGS Leitung</a:t>
            </a:r>
          </a:p>
          <a:p>
            <a:r>
              <a:rPr lang="de-DE" sz="2000" dirty="0"/>
              <a:t>Zur OGS Leitung / Büro:</a:t>
            </a:r>
          </a:p>
          <a:p>
            <a:pPr lvl="1"/>
            <a:r>
              <a:rPr lang="de-DE" sz="2000" dirty="0"/>
              <a:t>telefonisch: Mo-Fr zwischen 09.00 und 16.00 Uhr unter </a:t>
            </a:r>
            <a:r>
              <a:rPr lang="de-DE" sz="2000" b="1" dirty="0"/>
              <a:t>0221/168 00 66 20</a:t>
            </a:r>
            <a:br>
              <a:rPr lang="de-DE" sz="2000" b="1" dirty="0"/>
            </a:br>
            <a:br>
              <a:rPr lang="de-DE" sz="2000" b="1" dirty="0"/>
            </a:br>
            <a:r>
              <a:rPr lang="de-DE" sz="2000" b="1" dirty="0">
                <a:effectLst>
                  <a:outerShdw blurRad="38100" dist="38100" dir="2700000" algn="tl">
                    <a:srgbClr val="000000">
                      <a:alpha val="43137"/>
                    </a:srgbClr>
                  </a:outerShdw>
                </a:effectLst>
              </a:rPr>
              <a:t>Bitte haben Sie Verständnis, dass diese Zeiten unter gewissen Umständen nicht immer gewährleistet werden können!</a:t>
            </a:r>
          </a:p>
          <a:p>
            <a:pPr marL="320675" lvl="1" indent="0">
              <a:buNone/>
            </a:pPr>
            <a:endParaRPr lang="de-DE" sz="2000" b="1" dirty="0"/>
          </a:p>
          <a:p>
            <a:pPr lvl="1"/>
            <a:r>
              <a:rPr lang="de-DE" sz="2000" b="1" dirty="0"/>
              <a:t>per E-Mail</a:t>
            </a:r>
            <a:r>
              <a:rPr lang="de-DE" sz="2000" dirty="0"/>
              <a:t>: ogs-ggsbraunsfeld@awo-koeln.de</a:t>
            </a:r>
          </a:p>
        </p:txBody>
      </p:sp>
      <p:sp>
        <p:nvSpPr>
          <p:cNvPr id="4" name="Datumsplatzhalter 3">
            <a:extLst>
              <a:ext uri="{FF2B5EF4-FFF2-40B4-BE49-F238E27FC236}">
                <a16:creationId xmlns:a16="http://schemas.microsoft.com/office/drawing/2014/main" id="{BC30CC2E-A405-4274-A295-67953A202C73}"/>
              </a:ext>
            </a:extLst>
          </p:cNvPr>
          <p:cNvSpPr>
            <a:spLocks noGrp="1"/>
          </p:cNvSpPr>
          <p:nvPr>
            <p:ph type="dt" sz="half" idx="10"/>
          </p:nvPr>
        </p:nvSpPr>
        <p:spPr/>
        <p:txBody>
          <a:bodyPr/>
          <a:lstStyle/>
          <a:p>
            <a:pPr>
              <a:defRPr/>
            </a:pPr>
            <a:endParaRPr lang="de-DE" altLang="de-DE"/>
          </a:p>
        </p:txBody>
      </p:sp>
      <p:sp>
        <p:nvSpPr>
          <p:cNvPr id="5" name="Fußzeilenplatzhalter 4">
            <a:extLst>
              <a:ext uri="{FF2B5EF4-FFF2-40B4-BE49-F238E27FC236}">
                <a16:creationId xmlns:a16="http://schemas.microsoft.com/office/drawing/2014/main" id="{DF38D27D-FE25-4AEB-96C5-0D5B4B21B9B4}"/>
              </a:ext>
            </a:extLst>
          </p:cNvPr>
          <p:cNvSpPr>
            <a:spLocks noGrp="1"/>
          </p:cNvSpPr>
          <p:nvPr>
            <p:ph type="ftr" sz="quarter" idx="11"/>
          </p:nvPr>
        </p:nvSpPr>
        <p:spPr/>
        <p:txBody>
          <a:bodyPr/>
          <a:lstStyle/>
          <a:p>
            <a:pPr>
              <a:defRPr/>
            </a:pPr>
            <a:endParaRPr lang="de-DE" altLang="de-DE"/>
          </a:p>
        </p:txBody>
      </p:sp>
    </p:spTree>
    <p:extLst>
      <p:ext uri="{BB962C8B-B14F-4D97-AF65-F5344CB8AC3E}">
        <p14:creationId xmlns:p14="http://schemas.microsoft.com/office/powerpoint/2010/main" val="3688985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E3CD49-A3AD-47CB-8830-42DD80A1EE82}"/>
              </a:ext>
            </a:extLst>
          </p:cNvPr>
          <p:cNvSpPr>
            <a:spLocks noGrp="1"/>
          </p:cNvSpPr>
          <p:nvPr>
            <p:ph type="title"/>
          </p:nvPr>
        </p:nvSpPr>
        <p:spPr/>
        <p:txBody>
          <a:bodyPr/>
          <a:lstStyle/>
          <a:p>
            <a:r>
              <a:rPr lang="de-DE" b="1" dirty="0"/>
              <a:t>Tagesablauf</a:t>
            </a:r>
            <a:br>
              <a:rPr lang="de-DE" sz="1100" dirty="0"/>
            </a:br>
            <a:br>
              <a:rPr lang="de-DE" sz="1100" dirty="0"/>
            </a:br>
            <a:endParaRPr lang="de-DE" sz="1100" dirty="0"/>
          </a:p>
        </p:txBody>
      </p:sp>
      <p:sp>
        <p:nvSpPr>
          <p:cNvPr id="3" name="Inhaltsplatzhalter 2">
            <a:extLst>
              <a:ext uri="{FF2B5EF4-FFF2-40B4-BE49-F238E27FC236}">
                <a16:creationId xmlns:a16="http://schemas.microsoft.com/office/drawing/2014/main" id="{AC7672DD-1DBC-4A3B-A3FF-8561C7A1D71E}"/>
              </a:ext>
            </a:extLst>
          </p:cNvPr>
          <p:cNvSpPr>
            <a:spLocks noGrp="1"/>
          </p:cNvSpPr>
          <p:nvPr>
            <p:ph idx="1"/>
          </p:nvPr>
        </p:nvSpPr>
        <p:spPr/>
        <p:txBody>
          <a:bodyPr/>
          <a:lstStyle/>
          <a:p>
            <a:r>
              <a:rPr lang="de-DE" sz="1400" b="1" dirty="0"/>
              <a:t>12.00 – 12.45 Uhr </a:t>
            </a:r>
            <a:endParaRPr lang="de-DE" sz="1400" dirty="0"/>
          </a:p>
          <a:p>
            <a:pPr lvl="1"/>
            <a:r>
              <a:rPr lang="de-DE" sz="1400" dirty="0"/>
              <a:t>Unterrichtszeit, Lernzeit, Mittagessen oder pädagogisches Angebot/freies Spiel</a:t>
            </a:r>
          </a:p>
          <a:p>
            <a:r>
              <a:rPr lang="de-DE" sz="1400" b="1" dirty="0"/>
              <a:t>12.45 - 13.30 Uhr </a:t>
            </a:r>
          </a:p>
          <a:p>
            <a:pPr lvl="1"/>
            <a:r>
              <a:rPr lang="de-DE" sz="1400" dirty="0"/>
              <a:t>Unterrichtszeit, Lernzeit, Mittagessen oder pädagogisches Angebot/freies Spiel</a:t>
            </a:r>
          </a:p>
          <a:p>
            <a:r>
              <a:rPr lang="de-DE" sz="1400" b="1" dirty="0"/>
              <a:t>13.30 – 14.15 Uhr</a:t>
            </a:r>
          </a:p>
          <a:p>
            <a:pPr lvl="1"/>
            <a:r>
              <a:rPr lang="de-DE" sz="1400" dirty="0"/>
              <a:t>Lernzeit, Mittagessen oder pädagogisches Angebot/freies Spiel</a:t>
            </a:r>
          </a:p>
          <a:p>
            <a:r>
              <a:rPr lang="de-DE" sz="1400" b="1" dirty="0"/>
              <a:t>14.15 – 15.00 Uhr</a:t>
            </a:r>
          </a:p>
          <a:p>
            <a:pPr marL="742950" lvl="2" indent="-342900"/>
            <a:r>
              <a:rPr lang="de-DE" sz="1400" dirty="0"/>
              <a:t>Lernzeit oder pädagogisches Angebot/AGs/freies Spiel</a:t>
            </a:r>
          </a:p>
          <a:p>
            <a:pPr marL="342900" lvl="1" indent="-342900"/>
            <a:r>
              <a:rPr lang="de-DE" sz="1400" b="1" dirty="0"/>
              <a:t>15.00 Uhr</a:t>
            </a:r>
          </a:p>
          <a:p>
            <a:pPr marL="742950" lvl="2" indent="-342900"/>
            <a:r>
              <a:rPr lang="de-DE" sz="1400" dirty="0"/>
              <a:t>erste Abholzeit </a:t>
            </a:r>
          </a:p>
          <a:p>
            <a:pPr marL="342900" lvl="1" indent="-342900"/>
            <a:r>
              <a:rPr lang="de-DE" sz="1400" b="1" dirty="0"/>
              <a:t>15.00 – 16.00 Uhr Goldene Stunde </a:t>
            </a:r>
          </a:p>
          <a:p>
            <a:pPr marL="0" lvl="1" indent="0">
              <a:buNone/>
            </a:pPr>
            <a:r>
              <a:rPr lang="de-DE" sz="1400" b="1" dirty="0"/>
              <a:t>	</a:t>
            </a:r>
            <a:r>
              <a:rPr lang="de-DE" sz="1400" dirty="0"/>
              <a:t>(täglich wechselnde Angebote der Gruppenleitungen und offene Angebote auf dem Hof    	und in den OGS Räumen und AGs)</a:t>
            </a:r>
          </a:p>
          <a:p>
            <a:pPr marL="342900" lvl="1" indent="-342900"/>
            <a:r>
              <a:rPr lang="de-DE" sz="1400" b="1" dirty="0"/>
              <a:t>16.00 – 17.00 Uhr</a:t>
            </a:r>
          </a:p>
          <a:p>
            <a:pPr marL="742950" lvl="2" indent="-342900"/>
            <a:r>
              <a:rPr lang="de-DE" sz="1400" dirty="0"/>
              <a:t>Zweite Abholzeit</a:t>
            </a:r>
          </a:p>
          <a:p>
            <a:pPr marL="742950" lvl="2" indent="-342900"/>
            <a:r>
              <a:rPr lang="de-DE" sz="1400" dirty="0"/>
              <a:t>Spätbetreuung in den OGS-Räumen mit Abholung im Phantasiereich neben dem OGS Büro (Eingang silbernes Tor)</a:t>
            </a:r>
          </a:p>
        </p:txBody>
      </p:sp>
      <p:sp>
        <p:nvSpPr>
          <p:cNvPr id="4" name="Datumsplatzhalter 3">
            <a:extLst>
              <a:ext uri="{FF2B5EF4-FFF2-40B4-BE49-F238E27FC236}">
                <a16:creationId xmlns:a16="http://schemas.microsoft.com/office/drawing/2014/main" id="{31F520FC-053B-4475-B3EB-A830E2BFE198}"/>
              </a:ext>
            </a:extLst>
          </p:cNvPr>
          <p:cNvSpPr>
            <a:spLocks noGrp="1"/>
          </p:cNvSpPr>
          <p:nvPr>
            <p:ph type="dt" sz="half" idx="10"/>
          </p:nvPr>
        </p:nvSpPr>
        <p:spPr/>
        <p:txBody>
          <a:bodyPr/>
          <a:lstStyle/>
          <a:p>
            <a:pPr>
              <a:defRPr/>
            </a:pPr>
            <a:endParaRPr lang="de-DE" altLang="de-DE"/>
          </a:p>
        </p:txBody>
      </p:sp>
      <p:sp>
        <p:nvSpPr>
          <p:cNvPr id="5" name="Fußzeilenplatzhalter 4">
            <a:extLst>
              <a:ext uri="{FF2B5EF4-FFF2-40B4-BE49-F238E27FC236}">
                <a16:creationId xmlns:a16="http://schemas.microsoft.com/office/drawing/2014/main" id="{89E97A45-179D-464F-A9F8-B06E25A77127}"/>
              </a:ext>
            </a:extLst>
          </p:cNvPr>
          <p:cNvSpPr>
            <a:spLocks noGrp="1"/>
          </p:cNvSpPr>
          <p:nvPr>
            <p:ph type="ftr" sz="quarter" idx="11"/>
          </p:nvPr>
        </p:nvSpPr>
        <p:spPr/>
        <p:txBody>
          <a:bodyPr/>
          <a:lstStyle/>
          <a:p>
            <a:pPr>
              <a:defRPr/>
            </a:pPr>
            <a:endParaRPr lang="de-DE" altLang="de-DE" dirty="0"/>
          </a:p>
        </p:txBody>
      </p:sp>
    </p:spTree>
    <p:extLst>
      <p:ext uri="{BB962C8B-B14F-4D97-AF65-F5344CB8AC3E}">
        <p14:creationId xmlns:p14="http://schemas.microsoft.com/office/powerpoint/2010/main" val="1019015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3DB30-29D5-4A38-8C6B-C4BFB7D6A48E}"/>
              </a:ext>
            </a:extLst>
          </p:cNvPr>
          <p:cNvSpPr>
            <a:spLocks noGrp="1"/>
          </p:cNvSpPr>
          <p:nvPr>
            <p:ph type="title"/>
          </p:nvPr>
        </p:nvSpPr>
        <p:spPr/>
        <p:txBody>
          <a:bodyPr/>
          <a:lstStyle/>
          <a:p>
            <a:r>
              <a:rPr lang="de-DE" dirty="0"/>
              <a:t>Goldene Stunde &amp; AGs</a:t>
            </a:r>
          </a:p>
        </p:txBody>
      </p:sp>
      <p:sp>
        <p:nvSpPr>
          <p:cNvPr id="3" name="Inhaltsplatzhalter 2">
            <a:extLst>
              <a:ext uri="{FF2B5EF4-FFF2-40B4-BE49-F238E27FC236}">
                <a16:creationId xmlns:a16="http://schemas.microsoft.com/office/drawing/2014/main" id="{CC39FDFE-B78B-4AB2-AA3D-9659E6B81D20}"/>
              </a:ext>
            </a:extLst>
          </p:cNvPr>
          <p:cNvSpPr>
            <a:spLocks noGrp="1"/>
          </p:cNvSpPr>
          <p:nvPr>
            <p:ph idx="1"/>
          </p:nvPr>
        </p:nvSpPr>
        <p:spPr/>
        <p:txBody>
          <a:bodyPr/>
          <a:lstStyle/>
          <a:p>
            <a:r>
              <a:rPr lang="de-DE" sz="2000" dirty="0"/>
              <a:t>jedes Jahr nach den Herbstferien starten unsere AGs, die wir mit mehreren Kooperationspartner*innen anbieten</a:t>
            </a:r>
          </a:p>
          <a:p>
            <a:r>
              <a:rPr lang="de-DE" sz="2000" dirty="0"/>
              <a:t>Goldene Stunde ab 15.00 Uhr: freies Spiel oder angeleitete pädagogische Spiele und Aktivitäten zu verschiedenen Themen (Basteln, Malen, Bewegen, Lesen, Entspannen etc.) die von unserem pädagogischen Personal gestaltet werden -  auf dem Schulhof oder in den OGS-Räumen.</a:t>
            </a:r>
            <a:br>
              <a:rPr lang="de-DE" sz="2000" dirty="0"/>
            </a:br>
            <a:br>
              <a:rPr lang="de-DE" sz="2000" dirty="0"/>
            </a:br>
            <a:r>
              <a:rPr lang="de-DE" sz="2000" dirty="0"/>
              <a:t>Für die Goldene Stunde entscheiden die Kinder täglich selbst an welcher Aktivität sie teilnehmen möchten und klammern sich dementsprechend am Goldenen Brett ein. Die AGs sind nach den Herbstferien per Namensliste festgelegt.</a:t>
            </a:r>
          </a:p>
          <a:p>
            <a:endParaRPr lang="de-DE" dirty="0"/>
          </a:p>
        </p:txBody>
      </p:sp>
      <p:sp>
        <p:nvSpPr>
          <p:cNvPr id="4" name="Datumsplatzhalter 3">
            <a:extLst>
              <a:ext uri="{FF2B5EF4-FFF2-40B4-BE49-F238E27FC236}">
                <a16:creationId xmlns:a16="http://schemas.microsoft.com/office/drawing/2014/main" id="{3782995F-EE08-474B-9597-24F3D2F4CFE6}"/>
              </a:ext>
            </a:extLst>
          </p:cNvPr>
          <p:cNvSpPr>
            <a:spLocks noGrp="1"/>
          </p:cNvSpPr>
          <p:nvPr>
            <p:ph type="dt" sz="half" idx="10"/>
          </p:nvPr>
        </p:nvSpPr>
        <p:spPr/>
        <p:txBody>
          <a:bodyPr/>
          <a:lstStyle/>
          <a:p>
            <a:pPr>
              <a:defRPr/>
            </a:pPr>
            <a:endParaRPr lang="de-DE" altLang="de-DE"/>
          </a:p>
        </p:txBody>
      </p:sp>
      <p:sp>
        <p:nvSpPr>
          <p:cNvPr id="5" name="Fußzeilenplatzhalter 4">
            <a:extLst>
              <a:ext uri="{FF2B5EF4-FFF2-40B4-BE49-F238E27FC236}">
                <a16:creationId xmlns:a16="http://schemas.microsoft.com/office/drawing/2014/main" id="{09B06C78-B0B0-495E-B859-735C6132F5D5}"/>
              </a:ext>
            </a:extLst>
          </p:cNvPr>
          <p:cNvSpPr>
            <a:spLocks noGrp="1"/>
          </p:cNvSpPr>
          <p:nvPr>
            <p:ph type="ftr" sz="quarter" idx="11"/>
          </p:nvPr>
        </p:nvSpPr>
        <p:spPr/>
        <p:txBody>
          <a:bodyPr/>
          <a:lstStyle/>
          <a:p>
            <a:pPr>
              <a:defRPr/>
            </a:pPr>
            <a:endParaRPr lang="de-DE" altLang="de-DE"/>
          </a:p>
        </p:txBody>
      </p:sp>
    </p:spTree>
    <p:extLst>
      <p:ext uri="{BB962C8B-B14F-4D97-AF65-F5344CB8AC3E}">
        <p14:creationId xmlns:p14="http://schemas.microsoft.com/office/powerpoint/2010/main" val="1563598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AEC4DD-CDBF-493A-9C18-17F497754C40}"/>
              </a:ext>
            </a:extLst>
          </p:cNvPr>
          <p:cNvSpPr>
            <a:spLocks noGrp="1"/>
          </p:cNvSpPr>
          <p:nvPr>
            <p:ph type="title"/>
          </p:nvPr>
        </p:nvSpPr>
        <p:spPr/>
        <p:txBody>
          <a:bodyPr/>
          <a:lstStyle/>
          <a:p>
            <a:r>
              <a:rPr lang="de-DE" dirty="0"/>
              <a:t>Ferien</a:t>
            </a:r>
          </a:p>
        </p:txBody>
      </p:sp>
      <p:sp>
        <p:nvSpPr>
          <p:cNvPr id="3" name="Inhaltsplatzhalter 2">
            <a:extLst>
              <a:ext uri="{FF2B5EF4-FFF2-40B4-BE49-F238E27FC236}">
                <a16:creationId xmlns:a16="http://schemas.microsoft.com/office/drawing/2014/main" id="{E5049C55-7293-46B7-A954-672BBEDF032E}"/>
              </a:ext>
            </a:extLst>
          </p:cNvPr>
          <p:cNvSpPr>
            <a:spLocks noGrp="1"/>
          </p:cNvSpPr>
          <p:nvPr>
            <p:ph idx="1"/>
          </p:nvPr>
        </p:nvSpPr>
        <p:spPr/>
        <p:txBody>
          <a:bodyPr/>
          <a:lstStyle/>
          <a:p>
            <a:r>
              <a:rPr lang="de-DE" sz="2000" dirty="0"/>
              <a:t>Wir bieten zusätzlich in den Schulferien oder an Schließtagen eine ganztägige Betreuung von 08.00 bis 16.00 Uhr an</a:t>
            </a:r>
          </a:p>
          <a:p>
            <a:r>
              <a:rPr lang="de-DE" sz="2000" dirty="0"/>
              <a:t>Angebot für die erste Januarwoche, Osterferien, Herbstferien und die ersten drei Wochen der Sommerferien</a:t>
            </a:r>
          </a:p>
          <a:p>
            <a:r>
              <a:rPr lang="de-DE" sz="2000" dirty="0"/>
              <a:t>Das Ferienprogramm steht immer unter einem neuen Motto z.B. „Herbst“, „Zauberkräfte“ oder „Winterzauber“ – passend dazu bieten wir Workshops und pädagogische Angebote in der Einrichtung an, die teilweise auch mit Kooperationspartnern wie z.B. der Kinder-, Jugend und Sportschule (KJS) umgesetzt werden</a:t>
            </a:r>
            <a:br>
              <a:rPr lang="de-DE" dirty="0"/>
            </a:br>
            <a:endParaRPr lang="de-DE" dirty="0"/>
          </a:p>
        </p:txBody>
      </p:sp>
      <p:sp>
        <p:nvSpPr>
          <p:cNvPr id="4" name="Datumsplatzhalter 3">
            <a:extLst>
              <a:ext uri="{FF2B5EF4-FFF2-40B4-BE49-F238E27FC236}">
                <a16:creationId xmlns:a16="http://schemas.microsoft.com/office/drawing/2014/main" id="{8BD9BD5C-9C1F-4A58-B484-B26627F8276C}"/>
              </a:ext>
            </a:extLst>
          </p:cNvPr>
          <p:cNvSpPr>
            <a:spLocks noGrp="1"/>
          </p:cNvSpPr>
          <p:nvPr>
            <p:ph type="dt" sz="half" idx="10"/>
          </p:nvPr>
        </p:nvSpPr>
        <p:spPr/>
        <p:txBody>
          <a:bodyPr/>
          <a:lstStyle/>
          <a:p>
            <a:pPr>
              <a:defRPr/>
            </a:pPr>
            <a:endParaRPr lang="de-DE" altLang="de-DE"/>
          </a:p>
        </p:txBody>
      </p:sp>
      <p:sp>
        <p:nvSpPr>
          <p:cNvPr id="5" name="Fußzeilenplatzhalter 4">
            <a:extLst>
              <a:ext uri="{FF2B5EF4-FFF2-40B4-BE49-F238E27FC236}">
                <a16:creationId xmlns:a16="http://schemas.microsoft.com/office/drawing/2014/main" id="{CDC6B8D0-5AED-4C8D-975F-53510E7C2523}"/>
              </a:ext>
            </a:extLst>
          </p:cNvPr>
          <p:cNvSpPr>
            <a:spLocks noGrp="1"/>
          </p:cNvSpPr>
          <p:nvPr>
            <p:ph type="ftr" sz="quarter" idx="11"/>
          </p:nvPr>
        </p:nvSpPr>
        <p:spPr/>
        <p:txBody>
          <a:bodyPr/>
          <a:lstStyle/>
          <a:p>
            <a:pPr>
              <a:defRPr/>
            </a:pPr>
            <a:endParaRPr lang="de-DE" altLang="de-DE"/>
          </a:p>
        </p:txBody>
      </p:sp>
    </p:spTree>
    <p:extLst>
      <p:ext uri="{BB962C8B-B14F-4D97-AF65-F5344CB8AC3E}">
        <p14:creationId xmlns:p14="http://schemas.microsoft.com/office/powerpoint/2010/main" val="2754637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9750" y="5229225"/>
            <a:ext cx="7772400" cy="887413"/>
          </a:xfrm>
        </p:spPr>
        <p:txBody>
          <a:bodyPr/>
          <a:lstStyle/>
          <a:p>
            <a:pPr algn="ctr" eaLnBrk="1" hangingPunct="1"/>
            <a:r>
              <a:rPr lang="de-DE" altLang="de-DE" sz="3200" dirty="0">
                <a:latin typeface="Verdana" panose="020B0604030504040204" pitchFamily="34" charset="0"/>
              </a:rPr>
              <a:t>5. Schulanmeldung</a:t>
            </a:r>
            <a:endParaRPr lang="de-DE" altLang="de-DE" dirty="0"/>
          </a:p>
        </p:txBody>
      </p:sp>
      <p:sp>
        <p:nvSpPr>
          <p:cNvPr id="34819"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dirty="0"/>
          </a:p>
        </p:txBody>
      </p:sp>
      <p:sp>
        <p:nvSpPr>
          <p:cNvPr id="2" name="Inhaltsplatzhalter 1"/>
          <p:cNvSpPr>
            <a:spLocks noGrp="1"/>
          </p:cNvSpPr>
          <p:nvPr>
            <p:ph idx="1"/>
          </p:nvPr>
        </p:nvSpPr>
        <p:spPr>
          <a:xfrm>
            <a:off x="755650" y="1052513"/>
            <a:ext cx="7543800" cy="3886200"/>
          </a:xfrm>
        </p:spPr>
        <p:txBody>
          <a:bodyPr rtlCol="0">
            <a:normAutofit fontScale="62500" lnSpcReduction="20000"/>
          </a:bodyPr>
          <a:lstStyle/>
          <a:p>
            <a:pPr marL="0" indent="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Anmeldetage:</a:t>
            </a:r>
          </a:p>
          <a:p>
            <a:pPr marL="274320" indent="-27432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Mo, 	12.10.2026  	8:30-13:00</a:t>
            </a:r>
          </a:p>
          <a:p>
            <a:pPr marL="274320" indent="-27432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Di, 	13.10.2026 	8:30-13:00    </a:t>
            </a:r>
          </a:p>
          <a:p>
            <a:pPr marL="274320" indent="-27432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Mi, 	14.10.2026  	8:30-13:00</a:t>
            </a:r>
          </a:p>
          <a:p>
            <a:pPr marL="274320" indent="-27432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Do,	15.10.2026	8:30-13:00</a:t>
            </a:r>
          </a:p>
          <a:p>
            <a:pPr marL="274320" indent="-27432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a:t>
            </a:r>
          </a:p>
          <a:p>
            <a:pPr marL="274320" indent="-274320" eaLnBrk="1" fontAlgn="auto" hangingPunct="1">
              <a:lnSpc>
                <a:spcPct val="80000"/>
              </a:lnSpc>
              <a:spcAft>
                <a:spcPts val="0"/>
              </a:spcAft>
              <a:buClr>
                <a:srgbClr val="AD0101"/>
              </a:buClr>
              <a:buFont typeface="Arial" panose="020B0604020202020204" pitchFamily="34" charset="0"/>
              <a:buNone/>
              <a:defRPr/>
            </a:pPr>
            <a:endParaRPr lang="de-DE" altLang="de-DE" sz="2000" dirty="0">
              <a:solidFill>
                <a:srgbClr val="303030"/>
              </a:solidFill>
              <a:latin typeface="Verdana" pitchFamily="28" charset="0"/>
            </a:endParaRPr>
          </a:p>
          <a:p>
            <a:pPr marL="274320" indent="-274320" eaLnBrk="1" fontAlgn="auto" hangingPunct="1">
              <a:lnSpc>
                <a:spcPct val="80000"/>
              </a:lnSpc>
              <a:spcAft>
                <a:spcPts val="0"/>
              </a:spcAft>
              <a:buClr>
                <a:srgbClr val="AD0101"/>
              </a:buClr>
              <a:buFont typeface="Arial" panose="020B0604020202020204" pitchFamily="34" charset="0"/>
              <a:buNone/>
              <a:defRPr/>
            </a:pPr>
            <a:r>
              <a:rPr lang="de-DE" altLang="de-DE" sz="2000" dirty="0">
                <a:solidFill>
                  <a:srgbClr val="303030"/>
                </a:solidFill>
                <a:latin typeface="Verdana" pitchFamily="28" charset="0"/>
              </a:rPr>
              <a:t>	Die Anmeldung erfolgt im Sekretariat/Schulleitungsbüro der Schule.</a:t>
            </a:r>
          </a:p>
          <a:p>
            <a:pPr marL="274320" indent="-274320" eaLnBrk="1" fontAlgn="auto" hangingPunct="1">
              <a:lnSpc>
                <a:spcPct val="80000"/>
              </a:lnSpc>
              <a:spcAft>
                <a:spcPts val="0"/>
              </a:spcAft>
              <a:buClr>
                <a:srgbClr val="AD0101"/>
              </a:buClr>
              <a:buFont typeface="Arial" panose="020B0604020202020204" pitchFamily="34" charset="0"/>
              <a:buNone/>
              <a:defRPr/>
            </a:pPr>
            <a:endParaRPr lang="de-DE" altLang="de-DE" sz="2000" dirty="0">
              <a:solidFill>
                <a:srgbClr val="303030"/>
              </a:solidFill>
              <a:latin typeface="Verdana" pitchFamily="28" charset="0"/>
            </a:endParaRPr>
          </a:p>
          <a:p>
            <a:pPr marL="274320" indent="-274320" eaLnBrk="1" fontAlgn="auto" hangingPunct="1">
              <a:lnSpc>
                <a:spcPct val="80000"/>
              </a:lnSpc>
              <a:spcAft>
                <a:spcPts val="0"/>
              </a:spcAft>
              <a:buClr>
                <a:srgbClr val="AD0101"/>
              </a:buClr>
              <a:defRPr/>
            </a:pPr>
            <a:r>
              <a:rPr lang="de-DE" altLang="de-DE" sz="2000" dirty="0">
                <a:solidFill>
                  <a:srgbClr val="303030"/>
                </a:solidFill>
                <a:latin typeface="Verdana" pitchFamily="28" charset="0"/>
              </a:rPr>
              <a:t>Mitzubringen: Geburtsurkunde des Kindes, Pass der Eltern, die </a:t>
            </a:r>
          </a:p>
          <a:p>
            <a:pPr marL="0" indent="0" eaLnBrk="1" fontAlgn="auto" hangingPunct="1">
              <a:lnSpc>
                <a:spcPct val="80000"/>
              </a:lnSpc>
              <a:spcAft>
                <a:spcPts val="0"/>
              </a:spcAft>
              <a:buClr>
                <a:srgbClr val="AD0101"/>
              </a:buClr>
              <a:buFont typeface="Arial" charset="0"/>
              <a:buNone/>
              <a:defRPr/>
            </a:pPr>
            <a:r>
              <a:rPr lang="de-DE" altLang="de-DE" sz="2000" dirty="0">
                <a:solidFill>
                  <a:srgbClr val="303030"/>
                </a:solidFill>
                <a:latin typeface="Verdana" pitchFamily="28" charset="0"/>
              </a:rPr>
              <a:t>     Elternbenachrichtigung der Stadt zur Anmeldung (Bitte von beiden</a:t>
            </a:r>
          </a:p>
          <a:p>
            <a:pPr marL="0" indent="0" eaLnBrk="1" fontAlgn="auto" hangingPunct="1">
              <a:lnSpc>
                <a:spcPct val="80000"/>
              </a:lnSpc>
              <a:spcAft>
                <a:spcPts val="0"/>
              </a:spcAft>
              <a:buClr>
                <a:srgbClr val="AD0101"/>
              </a:buClr>
              <a:buFont typeface="Arial" charset="0"/>
              <a:buNone/>
              <a:defRPr/>
            </a:pPr>
            <a:r>
              <a:rPr lang="de-DE" altLang="de-DE" sz="2000" dirty="0">
                <a:solidFill>
                  <a:srgbClr val="303030"/>
                </a:solidFill>
                <a:latin typeface="Verdana" pitchFamily="28" charset="0"/>
              </a:rPr>
              <a:t>     Erziehungsberechtigten unterschreiben lassen) gern bereits vorab den</a:t>
            </a:r>
          </a:p>
          <a:p>
            <a:pPr marL="0" indent="0" eaLnBrk="1" fontAlgn="auto" hangingPunct="1">
              <a:lnSpc>
                <a:spcPct val="80000"/>
              </a:lnSpc>
              <a:spcAft>
                <a:spcPts val="0"/>
              </a:spcAft>
              <a:buClr>
                <a:srgbClr val="AD0101"/>
              </a:buClr>
              <a:buFont typeface="Arial" charset="0"/>
              <a:buNone/>
              <a:defRPr/>
            </a:pPr>
            <a:r>
              <a:rPr lang="de-DE" altLang="de-DE" sz="2000" dirty="0">
                <a:solidFill>
                  <a:srgbClr val="303030"/>
                </a:solidFill>
                <a:latin typeface="Verdana" pitchFamily="28" charset="0"/>
              </a:rPr>
              <a:t>     Anmeldebogen der Schule ausdrucken und ausfüllen (auf Homepage vorhanden)</a:t>
            </a:r>
          </a:p>
          <a:p>
            <a:pPr marL="0" indent="0" eaLnBrk="1" fontAlgn="auto" hangingPunct="1">
              <a:lnSpc>
                <a:spcPct val="80000"/>
              </a:lnSpc>
              <a:spcAft>
                <a:spcPts val="0"/>
              </a:spcAft>
              <a:buClr>
                <a:srgbClr val="AD0101"/>
              </a:buClr>
              <a:buFont typeface="Arial" panose="020B0604020202020204" pitchFamily="34" charset="0"/>
              <a:buNone/>
              <a:defRPr/>
            </a:pPr>
            <a:endParaRPr lang="de-DE" altLang="de-DE" sz="2000" dirty="0">
              <a:solidFill>
                <a:srgbClr val="303030"/>
              </a:solidFill>
              <a:latin typeface="Verdana" pitchFamily="28" charset="0"/>
            </a:endParaRPr>
          </a:p>
          <a:p>
            <a:pPr marL="0" indent="0" eaLnBrk="1" fontAlgn="auto" hangingPunct="1">
              <a:lnSpc>
                <a:spcPct val="80000"/>
              </a:lnSpc>
              <a:spcAft>
                <a:spcPts val="0"/>
              </a:spcAft>
              <a:buClr>
                <a:srgbClr val="AD0101"/>
              </a:buClr>
              <a:buFont typeface="Arial" panose="020B0604020202020204" pitchFamily="34" charset="0"/>
              <a:buNone/>
              <a:defRPr/>
            </a:pPr>
            <a:endParaRPr lang="de-DE" altLang="de-DE" sz="2000" dirty="0">
              <a:solidFill>
                <a:srgbClr val="303030"/>
              </a:solidFill>
              <a:latin typeface="Verdana" pitchFamily="28" charset="0"/>
            </a:endParaRPr>
          </a:p>
          <a:p>
            <a:pPr>
              <a:buFont typeface="Arial" charset="0"/>
              <a:buChar char="•"/>
              <a:defRPr/>
            </a:pPr>
            <a:r>
              <a:rPr lang="de-DE" sz="2000" u="sng" dirty="0">
                <a:latin typeface="Verdana" panose="020B0604030504040204" pitchFamily="34" charset="0"/>
                <a:ea typeface="Verdana" panose="020B0604030504040204" pitchFamily="34" charset="0"/>
              </a:rPr>
              <a:t>Es erfolgt keine Anmeldung wenn:</a:t>
            </a:r>
            <a:endParaRPr lang="de-DE" sz="2000" dirty="0">
              <a:latin typeface="Verdana" panose="020B0604030504040204" pitchFamily="34" charset="0"/>
              <a:ea typeface="Verdana" panose="020B0604030504040204" pitchFamily="34" charset="0"/>
            </a:endParaRPr>
          </a:p>
          <a:p>
            <a:pPr marL="0" indent="0">
              <a:buFont typeface="Arial" charset="0"/>
              <a:buNone/>
              <a:defRPr/>
            </a:pPr>
            <a:r>
              <a:rPr lang="de-DE" sz="2000" dirty="0">
                <a:latin typeface="Verdana" panose="020B0604030504040204" pitchFamily="34" charset="0"/>
                <a:ea typeface="Verdana" panose="020B0604030504040204" pitchFamily="34" charset="0"/>
              </a:rPr>
              <a:t>     - kein ZWEITWUNSCH eingetragen ist</a:t>
            </a:r>
          </a:p>
          <a:p>
            <a:pPr marL="0" indent="0">
              <a:buFont typeface="Arial" charset="0"/>
              <a:buNone/>
              <a:defRPr/>
            </a:pPr>
            <a:r>
              <a:rPr lang="de-DE" sz="2000" dirty="0">
                <a:latin typeface="Verdana" panose="020B0604030504040204" pitchFamily="34" charset="0"/>
                <a:ea typeface="Verdana" panose="020B0604030504040204" pitchFamily="34" charset="0"/>
              </a:rPr>
              <a:t>     - nicht </a:t>
            </a:r>
            <a:r>
              <a:rPr lang="de-DE" sz="2000" u="sng" dirty="0">
                <a:latin typeface="Verdana" panose="020B0604030504040204" pitchFamily="34" charset="0"/>
                <a:ea typeface="Verdana" panose="020B0604030504040204" pitchFamily="34" charset="0"/>
              </a:rPr>
              <a:t>beide Erziehungsberechtigten ALLES </a:t>
            </a:r>
            <a:r>
              <a:rPr lang="de-DE" sz="2000" dirty="0">
                <a:latin typeface="Verdana" panose="020B0604030504040204" pitchFamily="34" charset="0"/>
                <a:ea typeface="Verdana" panose="020B0604030504040204" pitchFamily="34" charset="0"/>
              </a:rPr>
              <a:t> unterschrieben haben</a:t>
            </a:r>
          </a:p>
          <a:p>
            <a:pPr marL="0" indent="0">
              <a:buFont typeface="Arial" charset="0"/>
              <a:buNone/>
              <a:defRPr/>
            </a:pPr>
            <a:r>
              <a:rPr lang="de-DE" sz="2000" dirty="0">
                <a:latin typeface="Verdana" panose="020B0604030504040204" pitchFamily="34" charset="0"/>
                <a:ea typeface="Verdana" panose="020B0604030504040204" pitchFamily="34" charset="0"/>
              </a:rPr>
              <a:t>     - bei alleinigem Sorgerecht bitte Kopie des Urteiles mitbringen!</a:t>
            </a:r>
          </a:p>
          <a:p>
            <a:pPr marL="0" indent="0">
              <a:buFont typeface="Arial" charset="0"/>
              <a:buNone/>
              <a:defRPr/>
            </a:pPr>
            <a:endParaRPr lang="de-DE" sz="2000" dirty="0">
              <a:latin typeface="Verdana" panose="020B0604030504040204" pitchFamily="34" charset="0"/>
              <a:ea typeface="Verdana" panose="020B0604030504040204" pitchFamily="34" charset="0"/>
            </a:endParaRPr>
          </a:p>
          <a:p>
            <a:pPr marL="0" indent="0">
              <a:buFont typeface="Arial" charset="0"/>
              <a:buNone/>
              <a:defRPr/>
            </a:pPr>
            <a:endParaRPr lang="de-DE" sz="2000" dirty="0">
              <a:latin typeface="Verdana" panose="020B0604030504040204" pitchFamily="34" charset="0"/>
              <a:ea typeface="Verdana" panose="020B0604030504040204" pitchFamily="34" charset="0"/>
            </a:endParaRPr>
          </a:p>
          <a:p>
            <a:pPr marL="0" indent="0">
              <a:buFont typeface="Arial" charset="0"/>
              <a:buNone/>
              <a:defRPr/>
            </a:pPr>
            <a:r>
              <a:rPr lang="de-DE" sz="2000" b="1" dirty="0">
                <a:latin typeface="Verdana" panose="020B0604030504040204" pitchFamily="34" charset="0"/>
                <a:ea typeface="Verdana" panose="020B0604030504040204" pitchFamily="34" charset="0"/>
              </a:rPr>
              <a:t>Ab heute können Sie sich für einen Termin zur Schulanmeldung eintragen. </a:t>
            </a:r>
          </a:p>
          <a:p>
            <a:pPr marL="274320" indent="-274320" eaLnBrk="1" fontAlgn="auto" hangingPunct="1">
              <a:lnSpc>
                <a:spcPct val="80000"/>
              </a:lnSpc>
              <a:spcAft>
                <a:spcPts val="0"/>
              </a:spcAft>
              <a:buClr>
                <a:srgbClr val="AD0101"/>
              </a:buClr>
              <a:defRPr/>
            </a:pPr>
            <a:endParaRPr lang="de-DE" altLang="de-DE" sz="2000" dirty="0">
              <a:solidFill>
                <a:srgbClr val="303030"/>
              </a:solidFill>
              <a:latin typeface="Verdana" pitchFamily="28" charset="0"/>
            </a:endParaRPr>
          </a:p>
          <a:p>
            <a:pPr marL="274320" indent="-274320" eaLnBrk="1" fontAlgn="auto" hangingPunct="1">
              <a:lnSpc>
                <a:spcPct val="80000"/>
              </a:lnSpc>
              <a:spcAft>
                <a:spcPts val="0"/>
              </a:spcAft>
              <a:buClr>
                <a:srgbClr val="AD0101"/>
              </a:buClr>
              <a:defRPr/>
            </a:pPr>
            <a:endParaRPr lang="de-DE" altLang="de-DE" sz="2000" dirty="0">
              <a:solidFill>
                <a:srgbClr val="303030"/>
              </a:solidFill>
              <a:latin typeface="Verdana" pitchFamily="28" charset="0"/>
            </a:endParaRPr>
          </a:p>
          <a:p>
            <a:pPr marL="274320" indent="-274320" eaLnBrk="1" fontAlgn="auto" hangingPunct="1">
              <a:lnSpc>
                <a:spcPct val="80000"/>
              </a:lnSpc>
              <a:spcAft>
                <a:spcPts val="0"/>
              </a:spcAft>
              <a:buClr>
                <a:srgbClr val="AD0101"/>
              </a:buClr>
              <a:defRPr/>
            </a:pPr>
            <a:endParaRPr lang="de-DE" altLang="de-DE" sz="2000" dirty="0">
              <a:solidFill>
                <a:srgbClr val="303030"/>
              </a:solidFill>
              <a:latin typeface="Verdana" pitchFamily="28" charset="0"/>
            </a:endParaRPr>
          </a:p>
          <a:p>
            <a:pPr marL="0" indent="0" eaLnBrk="1" fontAlgn="auto" hangingPunct="1">
              <a:spcAft>
                <a:spcPts val="0"/>
              </a:spcAft>
              <a:buFont typeface="Arial" panose="020B0604020202020204" pitchFamily="34" charset="0"/>
              <a:buNone/>
              <a:defRPr/>
            </a:pPr>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a:bodyPr>
          <a:lstStyle/>
          <a:p>
            <a:pPr algn="ctr" eaLnBrk="1" fontAlgn="auto" hangingPunct="1">
              <a:spcAft>
                <a:spcPts val="0"/>
              </a:spcAft>
              <a:defRPr/>
            </a:pPr>
            <a:r>
              <a:rPr lang="de-DE" dirty="0">
                <a:solidFill>
                  <a:schemeClr val="tx1">
                    <a:lumMod val="85000"/>
                    <a:lumOff val="15000"/>
                  </a:schemeClr>
                </a:solidFill>
                <a:latin typeface="+mn-lt"/>
              </a:rPr>
              <a:t> </a:t>
            </a:r>
            <a:r>
              <a:rPr lang="de-DE" sz="3200" b="1" dirty="0">
                <a:solidFill>
                  <a:srgbClr val="FF0000"/>
                </a:solidFill>
                <a:latin typeface="Verdana" panose="020B0604030504040204" pitchFamily="34" charset="0"/>
                <a:ea typeface="Verdana" panose="020B0604030504040204" pitchFamily="34" charset="0"/>
              </a:rPr>
              <a:t>Kennenlernen des zukünftigen Schulkindes</a:t>
            </a:r>
          </a:p>
        </p:txBody>
      </p:sp>
      <p:sp>
        <p:nvSpPr>
          <p:cNvPr id="3" name="Inhaltsplatzhalter 2"/>
          <p:cNvSpPr>
            <a:spLocks noGrp="1"/>
          </p:cNvSpPr>
          <p:nvPr>
            <p:ph idx="1"/>
          </p:nvPr>
        </p:nvSpPr>
        <p:spPr/>
        <p:txBody>
          <a:bodyPr rtlCol="0">
            <a:normAutofit fontScale="92500" lnSpcReduction="20000"/>
          </a:bodyPr>
          <a:lstStyle/>
          <a:p>
            <a:pPr marL="274320" indent="-274320" eaLnBrk="1" fontAlgn="auto" hangingPunct="1">
              <a:spcAft>
                <a:spcPts val="0"/>
              </a:spcAft>
              <a:defRPr/>
            </a:pPr>
            <a:endParaRPr lang="de-DE" sz="2000" dirty="0">
              <a:latin typeface="Verdana" panose="020B0604030504040204" pitchFamily="34" charset="0"/>
              <a:ea typeface="Verdana" panose="020B0604030504040204" pitchFamily="34" charset="0"/>
            </a:endParaRPr>
          </a:p>
          <a:p>
            <a:pPr marL="0" indent="0" eaLnBrk="1" fontAlgn="auto" hangingPunct="1">
              <a:spcAft>
                <a:spcPts val="0"/>
              </a:spcAft>
              <a:buFont typeface="Arial" panose="020B0604020202020204" pitchFamily="34" charset="0"/>
              <a:buNone/>
              <a:defRPr/>
            </a:pPr>
            <a:endParaRPr lang="de-DE" sz="2000" dirty="0">
              <a:latin typeface="Verdana" panose="020B0604030504040204" pitchFamily="34" charset="0"/>
              <a:ea typeface="Verdana" panose="020B0604030504040204" pitchFamily="34" charset="0"/>
            </a:endParaRPr>
          </a:p>
          <a:p>
            <a:pPr marL="0" indent="0" eaLnBrk="1" fontAlgn="auto" hangingPunct="1">
              <a:spcAft>
                <a:spcPts val="0"/>
              </a:spcAft>
              <a:buFont typeface="Arial" panose="020B0604020202020204" pitchFamily="34" charset="0"/>
              <a:buNone/>
              <a:defRPr/>
            </a:pPr>
            <a:endParaRPr lang="de-DE" sz="2000" dirty="0">
              <a:latin typeface="Verdana" panose="020B0604030504040204" pitchFamily="34" charset="0"/>
              <a:ea typeface="Verdana" panose="020B0604030504040204" pitchFamily="34" charset="0"/>
            </a:endParaRPr>
          </a:p>
          <a:p>
            <a:pPr marL="0" indent="0" eaLnBrk="1" fontAlgn="auto" hangingPunct="1">
              <a:spcAft>
                <a:spcPts val="0"/>
              </a:spcAft>
              <a:buFont typeface="Arial" panose="020B0604020202020204" pitchFamily="34" charset="0"/>
              <a:buNone/>
              <a:defRPr/>
            </a:pPr>
            <a:r>
              <a:rPr lang="de-DE" sz="2000" dirty="0">
                <a:solidFill>
                  <a:srgbClr val="FF0000"/>
                </a:solidFill>
                <a:latin typeface="Verdana" panose="020B0604030504040204" pitchFamily="34" charset="0"/>
                <a:ea typeface="Verdana" panose="020B0604030504040204" pitchFamily="34" charset="0"/>
              </a:rPr>
              <a:t>Das Kennenlernen mit IHREM KIND findet am 16.10.2026 von 9-10/10-11/11-12 oder 12-13 Uhr statt.</a:t>
            </a:r>
          </a:p>
          <a:p>
            <a:pPr marL="0" indent="0" eaLnBrk="1" fontAlgn="auto" hangingPunct="1">
              <a:spcAft>
                <a:spcPts val="0"/>
              </a:spcAft>
              <a:buFont typeface="Arial" panose="020B0604020202020204" pitchFamily="34" charset="0"/>
              <a:buNone/>
              <a:defRPr/>
            </a:pPr>
            <a:r>
              <a:rPr lang="de-DE" sz="2000" dirty="0">
                <a:solidFill>
                  <a:srgbClr val="FF0000"/>
                </a:solidFill>
                <a:latin typeface="Verdana" panose="020B0604030504040204" pitchFamily="34" charset="0"/>
                <a:ea typeface="Verdana" panose="020B0604030504040204" pitchFamily="34" charset="0"/>
              </a:rPr>
              <a:t>Einen festen Termin dafür erhalten Sie bei der Schulanmeldung.</a:t>
            </a:r>
          </a:p>
          <a:p>
            <a:pPr marL="0" indent="0" eaLnBrk="1" fontAlgn="auto" hangingPunct="1">
              <a:spcAft>
                <a:spcPts val="0"/>
              </a:spcAft>
              <a:buFont typeface="Arial" panose="020B0604020202020204" pitchFamily="34" charset="0"/>
              <a:buNone/>
              <a:defRPr/>
            </a:pPr>
            <a:endParaRPr lang="de-DE" sz="2000" dirty="0">
              <a:solidFill>
                <a:srgbClr val="FF0000"/>
              </a:solidFill>
              <a:latin typeface="Verdana" panose="020B0604030504040204" pitchFamily="34" charset="0"/>
              <a:ea typeface="Verdana" panose="020B0604030504040204" pitchFamily="34" charset="0"/>
            </a:endParaRPr>
          </a:p>
          <a:p>
            <a:pPr marL="0" indent="0" eaLnBrk="1" fontAlgn="auto" hangingPunct="1">
              <a:spcAft>
                <a:spcPts val="0"/>
              </a:spcAft>
              <a:buFont typeface="Arial" panose="020B0604020202020204" pitchFamily="34" charset="0"/>
              <a:buNone/>
              <a:defRPr/>
            </a:pPr>
            <a:endParaRPr lang="de-DE" sz="2000" dirty="0">
              <a:solidFill>
                <a:srgbClr val="FF0000"/>
              </a:solidFill>
              <a:latin typeface="Verdana" panose="020B0604030504040204" pitchFamily="34" charset="0"/>
              <a:ea typeface="Verdana" panose="020B0604030504040204" pitchFamily="34" charset="0"/>
            </a:endParaRPr>
          </a:p>
          <a:p>
            <a:pPr marL="274320" indent="-274320" eaLnBrk="1" fontAlgn="auto" hangingPunct="1">
              <a:lnSpc>
                <a:spcPct val="80000"/>
              </a:lnSpc>
              <a:spcAft>
                <a:spcPts val="0"/>
              </a:spcAft>
              <a:buClr>
                <a:srgbClr val="AD0101"/>
              </a:buClr>
              <a:buFont typeface="Arial" panose="020B0604020202020204" pitchFamily="34" charset="0"/>
              <a:buNone/>
              <a:defRPr/>
            </a:pPr>
            <a:r>
              <a:rPr lang="de-DE" sz="2000" dirty="0">
                <a:solidFill>
                  <a:srgbClr val="FF0000"/>
                </a:solidFill>
                <a:latin typeface="Verdana" panose="020B0604030504040204" pitchFamily="34" charset="0"/>
                <a:ea typeface="Verdana" panose="020B0604030504040204" pitchFamily="34" charset="0"/>
              </a:rPr>
              <a:t>   </a:t>
            </a:r>
          </a:p>
          <a:p>
            <a:pPr marL="0" indent="0" eaLnBrk="1" fontAlgn="auto" hangingPunct="1">
              <a:spcAft>
                <a:spcPts val="0"/>
              </a:spcAft>
              <a:buFont typeface="Wingdings" pitchFamily="28" charset="2"/>
              <a:buNone/>
              <a:defRPr/>
            </a:pPr>
            <a:endParaRPr lang="de-DE" sz="2000" dirty="0">
              <a:solidFill>
                <a:srgbClr val="FF0000"/>
              </a:solidFill>
              <a:latin typeface="Verdana" panose="020B0604030504040204" pitchFamily="34" charset="0"/>
              <a:ea typeface="Verdana" panose="020B0604030504040204" pitchFamily="34" charset="0"/>
            </a:endParaRPr>
          </a:p>
          <a:p>
            <a:pPr marL="0" indent="0" eaLnBrk="1" fontAlgn="auto" hangingPunct="1">
              <a:spcAft>
                <a:spcPts val="0"/>
              </a:spcAft>
              <a:buFont typeface="Wingdings" pitchFamily="28" charset="2"/>
              <a:buNone/>
              <a:defRPr/>
            </a:pPr>
            <a:r>
              <a:rPr lang="de-DE" sz="2000" b="1" dirty="0">
                <a:solidFill>
                  <a:srgbClr val="FF0000"/>
                </a:solidFill>
                <a:latin typeface="Verdana" panose="020B0604030504040204" pitchFamily="34" charset="0"/>
                <a:ea typeface="Verdana" panose="020B0604030504040204" pitchFamily="34" charset="0"/>
              </a:rPr>
              <a:t>Bitte</a:t>
            </a:r>
            <a:r>
              <a:rPr lang="de-DE" sz="2000" dirty="0">
                <a:solidFill>
                  <a:srgbClr val="FF0000"/>
                </a:solidFill>
                <a:latin typeface="Verdana" panose="020B0604030504040204" pitchFamily="34" charset="0"/>
                <a:ea typeface="Verdana" panose="020B0604030504040204" pitchFamily="34" charset="0"/>
              </a:rPr>
              <a:t> bringen Sie etwas Zeit mit. Seien Sie bitte 15 Minuten vor Ihrem Termin da. </a:t>
            </a:r>
          </a:p>
          <a:p>
            <a:pPr marL="0" indent="0" eaLnBrk="1" fontAlgn="auto" hangingPunct="1">
              <a:spcAft>
                <a:spcPts val="0"/>
              </a:spcAft>
              <a:buFont typeface="Wingdings" pitchFamily="28" charset="2"/>
              <a:buNone/>
              <a:defRPr/>
            </a:pPr>
            <a:endParaRPr lang="de-DE" sz="2000" b="1" dirty="0">
              <a:solidFill>
                <a:srgbClr val="FF0000"/>
              </a:solidFill>
              <a:latin typeface="Verdana" panose="020B0604030504040204" pitchFamily="34" charset="0"/>
              <a:ea typeface="Verdana" panose="020B0604030504040204" pitchFamily="34" charset="0"/>
            </a:endParaRPr>
          </a:p>
          <a:p>
            <a:pPr marL="0" indent="0" eaLnBrk="1" fontAlgn="auto" hangingPunct="1">
              <a:spcAft>
                <a:spcPts val="0"/>
              </a:spcAft>
              <a:buFont typeface="Wingdings" pitchFamily="28" charset="2"/>
              <a:buNone/>
              <a:defRPr/>
            </a:pPr>
            <a:endParaRPr lang="de-DE" sz="2000" b="1" dirty="0">
              <a:latin typeface="Verdana" panose="020B0604030504040204" pitchFamily="34" charset="0"/>
              <a:ea typeface="Verdana" panose="020B0604030504040204" pitchFamily="34" charset="0"/>
            </a:endParaRPr>
          </a:p>
          <a:p>
            <a:pPr marL="0" indent="0" eaLnBrk="1" fontAlgn="auto" hangingPunct="1">
              <a:spcAft>
                <a:spcPts val="0"/>
              </a:spcAft>
              <a:buFont typeface="Wingdings" pitchFamily="28" charset="2"/>
              <a:buNone/>
              <a:defRPr/>
            </a:pPr>
            <a:endParaRPr lang="de-DE" sz="2000" b="1" dirty="0">
              <a:latin typeface="Verdana" panose="020B0604030504040204" pitchFamily="34" charset="0"/>
              <a:ea typeface="Verdana" panose="020B0604030504040204" pitchFamily="34" charset="0"/>
            </a:endParaRPr>
          </a:p>
          <a:p>
            <a:pPr marL="0" indent="0" eaLnBrk="1" fontAlgn="auto" hangingPunct="1">
              <a:spcAft>
                <a:spcPts val="0"/>
              </a:spcAft>
              <a:buFont typeface="Wingdings" pitchFamily="28" charset="2"/>
              <a:buNone/>
              <a:defRPr/>
            </a:pPr>
            <a:endParaRPr lang="de-DE" sz="2000" dirty="0"/>
          </a:p>
          <a:p>
            <a:pPr marL="0" indent="0" eaLnBrk="1" fontAlgn="auto" hangingPunct="1">
              <a:spcAft>
                <a:spcPts val="0"/>
              </a:spcAft>
              <a:buFont typeface="Wingdings" pitchFamily="28" charset="2"/>
              <a:buNone/>
              <a:defRPr/>
            </a:pPr>
            <a:endParaRPr lang="de-DE" sz="2000" dirty="0"/>
          </a:p>
        </p:txBody>
      </p:sp>
      <p:sp>
        <p:nvSpPr>
          <p:cNvPr id="36868"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5"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3900" b="1" dirty="0">
                <a:latin typeface="Verdana" panose="020B0604030504040204" pitchFamily="34" charset="0"/>
                <a:ea typeface="Verdana" panose="020B0604030504040204" pitchFamily="34" charset="0"/>
                <a:cs typeface="Arial" panose="020B0604020202020204" pitchFamily="34" charset="0"/>
              </a:rPr>
              <a:t>Tag der offenen Tür </a:t>
            </a:r>
          </a:p>
        </p:txBody>
      </p:sp>
      <p:sp>
        <p:nvSpPr>
          <p:cNvPr id="3" name="Inhaltsplatzhalter 2"/>
          <p:cNvSpPr>
            <a:spLocks noGrp="1"/>
          </p:cNvSpPr>
          <p:nvPr>
            <p:ph idx="1"/>
          </p:nvPr>
        </p:nvSpPr>
        <p:spPr/>
        <p:txBody>
          <a:bodyPr/>
          <a:lstStyle/>
          <a:p>
            <a:pPr marL="0" indent="0" algn="ctr">
              <a:buNone/>
            </a:pPr>
            <a:r>
              <a:rPr lang="de-DE" sz="2000" b="1" dirty="0">
                <a:latin typeface="Verdana" panose="020B0604030504040204" pitchFamily="34" charset="0"/>
                <a:ea typeface="Verdana" panose="020B0604030504040204" pitchFamily="34" charset="0"/>
              </a:rPr>
              <a:t>Mittwoch, den 23.10.2026 von 8.00 bis 9.30 Uhr</a:t>
            </a:r>
          </a:p>
          <a:p>
            <a:pPr marL="0" indent="0">
              <a:buNone/>
            </a:pPr>
            <a:endParaRPr lang="de-DE" sz="2000" dirty="0">
              <a:latin typeface="Verdana" panose="020B0604030504040204" pitchFamily="34" charset="0"/>
              <a:ea typeface="Verdana" panose="020B0604030504040204" pitchFamily="34" charset="0"/>
            </a:endParaRPr>
          </a:p>
          <a:p>
            <a:r>
              <a:rPr lang="de-DE" sz="2000" b="1" dirty="0">
                <a:latin typeface="Verdana" panose="020B0604030504040204" pitchFamily="34" charset="0"/>
                <a:ea typeface="Verdana" panose="020B0604030504040204" pitchFamily="34" charset="0"/>
              </a:rPr>
              <a:t>8.00 bis 8.30 Uhr: </a:t>
            </a:r>
            <a:r>
              <a:rPr lang="de-DE" sz="2000" dirty="0">
                <a:latin typeface="Verdana" panose="020B0604030504040204" pitchFamily="34" charset="0"/>
                <a:ea typeface="Verdana" panose="020B0604030504040204" pitchFamily="34" charset="0"/>
              </a:rPr>
              <a:t>Fragen und Informationen zur Schule in der Aula</a:t>
            </a:r>
          </a:p>
          <a:p>
            <a:r>
              <a:rPr lang="de-DE" sz="2000" b="1" dirty="0">
                <a:latin typeface="Verdana" panose="020B0604030504040204" pitchFamily="34" charset="0"/>
                <a:ea typeface="Verdana" panose="020B0604030504040204" pitchFamily="34" charset="0"/>
              </a:rPr>
              <a:t>8.30 bis 9.30 Uhr: </a:t>
            </a:r>
            <a:r>
              <a:rPr lang="de-DE" sz="2000" dirty="0">
                <a:latin typeface="Verdana" panose="020B0604030504040204" pitchFamily="34" charset="0"/>
                <a:ea typeface="Verdana" panose="020B0604030504040204" pitchFamily="34" charset="0"/>
              </a:rPr>
              <a:t>Möglichkeit zur Hospitation in den einzelnen Klassen der Schule</a:t>
            </a:r>
          </a:p>
          <a:p>
            <a:r>
              <a:rPr lang="de-DE" sz="2000" b="1" dirty="0">
                <a:latin typeface="Verdana" panose="020B0604030504040204" pitchFamily="34" charset="0"/>
                <a:ea typeface="Verdana" panose="020B0604030504040204" pitchFamily="34" charset="0"/>
              </a:rPr>
              <a:t>8.30 bis 9.30 Uhr: </a:t>
            </a:r>
            <a:r>
              <a:rPr lang="de-DE" sz="2000" dirty="0">
                <a:latin typeface="Verdana" panose="020B0604030504040204" pitchFamily="34" charset="0"/>
                <a:ea typeface="Verdana" panose="020B0604030504040204" pitchFamily="34" charset="0"/>
              </a:rPr>
              <a:t>Eltern-/Kind- </a:t>
            </a:r>
            <a:r>
              <a:rPr lang="de-DE" sz="2000" b="1" dirty="0">
                <a:latin typeface="Verdana" panose="020B0604030504040204" pitchFamily="34" charset="0"/>
                <a:ea typeface="Verdana" panose="020B0604030504040204" pitchFamily="34" charset="0"/>
              </a:rPr>
              <a:t>Führungen</a:t>
            </a:r>
            <a:r>
              <a:rPr lang="de-DE" sz="2000" dirty="0">
                <a:latin typeface="Verdana" panose="020B0604030504040204" pitchFamily="34" charset="0"/>
                <a:ea typeface="Verdana" panose="020B0604030504040204" pitchFamily="34" charset="0"/>
              </a:rPr>
              <a:t> von unseren </a:t>
            </a:r>
            <a:r>
              <a:rPr lang="de-DE" sz="2000" dirty="0" err="1">
                <a:latin typeface="Verdana" panose="020B0604030504040204" pitchFamily="34" charset="0"/>
                <a:ea typeface="Verdana" panose="020B0604030504040204" pitchFamily="34" charset="0"/>
              </a:rPr>
              <a:t>Schüler:innen</a:t>
            </a:r>
            <a:r>
              <a:rPr lang="de-DE" sz="2000" dirty="0">
                <a:latin typeface="Verdana" panose="020B0604030504040204" pitchFamily="34" charset="0"/>
                <a:ea typeface="Verdana" panose="020B0604030504040204" pitchFamily="34" charset="0"/>
              </a:rPr>
              <a:t> durch die Schule</a:t>
            </a:r>
          </a:p>
          <a:p>
            <a:r>
              <a:rPr lang="de-DE" sz="2000" b="1" dirty="0">
                <a:latin typeface="Verdana" panose="020B0604030504040204" pitchFamily="34" charset="0"/>
                <a:ea typeface="Verdana" panose="020B0604030504040204" pitchFamily="34" charset="0"/>
              </a:rPr>
              <a:t>9.30 bis 10 Uhr: </a:t>
            </a:r>
            <a:r>
              <a:rPr lang="de-DE" sz="2000" dirty="0">
                <a:latin typeface="Verdana" panose="020B0604030504040204" pitchFamily="34" charset="0"/>
                <a:ea typeface="Verdana" panose="020B0604030504040204" pitchFamily="34" charset="0"/>
              </a:rPr>
              <a:t>Fragen an die Schul- und OGS- Leitungen</a:t>
            </a:r>
          </a:p>
        </p:txBody>
      </p:sp>
      <p:sp>
        <p:nvSpPr>
          <p:cNvPr id="4" name="Datumsplatzhalter 3"/>
          <p:cNvSpPr>
            <a:spLocks noGrp="1"/>
          </p:cNvSpPr>
          <p:nvPr>
            <p:ph type="dt" sz="half" idx="10"/>
          </p:nvPr>
        </p:nvSpPr>
        <p:spPr/>
        <p:txBody>
          <a:bodyPr/>
          <a:lstStyle/>
          <a:p>
            <a:pPr>
              <a:defRPr/>
            </a:pPr>
            <a:endParaRPr lang="de-DE" altLang="de-DE"/>
          </a:p>
        </p:txBody>
      </p:sp>
      <p:sp>
        <p:nvSpPr>
          <p:cNvPr id="5" name="Fußzeilenplatzhalter 4"/>
          <p:cNvSpPr>
            <a:spLocks noGrp="1"/>
          </p:cNvSpPr>
          <p:nvPr>
            <p:ph type="ftr" sz="quarter" idx="11"/>
          </p:nvPr>
        </p:nvSpPr>
        <p:spPr/>
        <p:txBody>
          <a:bodyPr/>
          <a:lstStyle/>
          <a:p>
            <a:pPr>
              <a:defRPr/>
            </a:pPr>
            <a:endParaRPr lang="de-DE" altLang="de-DE"/>
          </a:p>
        </p:txBody>
      </p:sp>
    </p:spTree>
    <p:extLst>
      <p:ext uri="{BB962C8B-B14F-4D97-AF65-F5344CB8AC3E}">
        <p14:creationId xmlns:p14="http://schemas.microsoft.com/office/powerpoint/2010/main" val="2834796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5"/>
          <p:cNvSpPr>
            <a:spLocks noGrp="1"/>
          </p:cNvSpPr>
          <p:nvPr>
            <p:ph type="title"/>
          </p:nvPr>
        </p:nvSpPr>
        <p:spPr>
          <a:xfrm>
            <a:off x="-2125122" y="2708848"/>
            <a:ext cx="8294339" cy="423580"/>
          </a:xfrm>
        </p:spPr>
        <p:txBody>
          <a:bodyPr rtlCol="0">
            <a:noAutofit/>
          </a:bodyPr>
          <a:lstStyle/>
          <a:p>
            <a:pPr algn="ctr" rtl="0"/>
            <a:r>
              <a:rPr lang="de-DE" sz="3600" dirty="0"/>
              <a:t>FÖRDERKREIS </a:t>
            </a:r>
            <a:br>
              <a:rPr lang="de-DE" sz="3600" dirty="0"/>
            </a:br>
            <a:r>
              <a:rPr lang="de-DE" sz="3600" dirty="0"/>
              <a:t>GGS </a:t>
            </a:r>
            <a:br>
              <a:rPr lang="de-DE" sz="3600" dirty="0"/>
            </a:br>
            <a:r>
              <a:rPr lang="de-DE" sz="3600" dirty="0"/>
              <a:t>BRAUNSFELD e.V.</a:t>
            </a:r>
          </a:p>
        </p:txBody>
      </p:sp>
      <p:pic>
        <p:nvPicPr>
          <p:cNvPr id="9" name="Grafik 8"/>
          <p:cNvPicPr>
            <a:picLocks noChangeAspect="1"/>
          </p:cNvPicPr>
          <p:nvPr/>
        </p:nvPicPr>
        <p:blipFill>
          <a:blip r:embed="rId2"/>
          <a:stretch>
            <a:fillRect/>
          </a:stretch>
        </p:blipFill>
        <p:spPr>
          <a:xfrm>
            <a:off x="4823534" y="1183030"/>
            <a:ext cx="3309159" cy="4416884"/>
          </a:xfrm>
          <a:prstGeom prst="rect">
            <a:avLst/>
          </a:prstGeom>
          <a:ln w="76200">
            <a:solidFill>
              <a:schemeClr val="accent3">
                <a:lumMod val="60000"/>
                <a:lumOff val="40000"/>
              </a:schemeClr>
            </a:solidFill>
          </a:ln>
        </p:spPr>
      </p:pic>
    </p:spTree>
    <p:extLst>
      <p:ext uri="{BB962C8B-B14F-4D97-AF65-F5344CB8AC3E}">
        <p14:creationId xmlns:p14="http://schemas.microsoft.com/office/powerpoint/2010/main" val="3905363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35E8F43-D163-8D49-B956-DD59B59BAB3D}"/>
              </a:ext>
            </a:extLst>
          </p:cNvPr>
          <p:cNvSpPr>
            <a:spLocks noGrp="1"/>
          </p:cNvSpPr>
          <p:nvPr>
            <p:ph type="body" sz="quarter" idx="11"/>
          </p:nvPr>
        </p:nvSpPr>
        <p:spPr/>
        <p:txBody>
          <a:bodyPr rtlCol="0">
            <a:normAutofit/>
          </a:bodyPr>
          <a:lstStyle/>
          <a:p>
            <a:pPr rtl="0"/>
            <a:endParaRPr lang="de-DE" sz="3600" dirty="0"/>
          </a:p>
          <a:p>
            <a:pPr rtl="0"/>
            <a:r>
              <a:rPr lang="de-DE" sz="3600" dirty="0"/>
              <a:t>Wir finanzieren</a:t>
            </a:r>
          </a:p>
        </p:txBody>
      </p:sp>
      <p:sp>
        <p:nvSpPr>
          <p:cNvPr id="16" name="Titel 15"/>
          <p:cNvSpPr>
            <a:spLocks noGrp="1"/>
          </p:cNvSpPr>
          <p:nvPr>
            <p:ph type="title"/>
          </p:nvPr>
        </p:nvSpPr>
        <p:spPr/>
        <p:txBody>
          <a:bodyPr rtlCol="0">
            <a:noAutofit/>
          </a:bodyPr>
          <a:lstStyle/>
          <a:p>
            <a:pPr rtl="0"/>
            <a:r>
              <a:rPr lang="de-DE" sz="3600" dirty="0"/>
              <a:t>FÖRDERKREIS GGS BRAUNSFELD e.V.</a:t>
            </a:r>
          </a:p>
        </p:txBody>
      </p:sp>
    </p:spTree>
    <p:extLst>
      <p:ext uri="{BB962C8B-B14F-4D97-AF65-F5344CB8AC3E}">
        <p14:creationId xmlns:p14="http://schemas.microsoft.com/office/powerpoint/2010/main" val="1605600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A8F48D25-B364-D344-9E14-8C37D10DC8F6}"/>
              </a:ext>
            </a:extLst>
          </p:cNvPr>
          <p:cNvSpPr>
            <a:spLocks noGrp="1"/>
          </p:cNvSpPr>
          <p:nvPr>
            <p:ph type="body" sz="quarter" idx="11"/>
          </p:nvPr>
        </p:nvSpPr>
        <p:spPr/>
        <p:txBody>
          <a:bodyPr rtlCol="0"/>
          <a:lstStyle/>
          <a:p>
            <a:endParaRPr lang="de-DE" sz="3600" dirty="0"/>
          </a:p>
          <a:p>
            <a:r>
              <a:rPr lang="de-DE" sz="3600" dirty="0"/>
              <a:t>Wir unterstützen</a:t>
            </a:r>
          </a:p>
          <a:p>
            <a:pPr rtl="0"/>
            <a:endParaRPr lang="de-DE" dirty="0"/>
          </a:p>
        </p:txBody>
      </p:sp>
      <p:sp>
        <p:nvSpPr>
          <p:cNvPr id="9" name="Titel 15"/>
          <p:cNvSpPr>
            <a:spLocks noGrp="1"/>
          </p:cNvSpPr>
          <p:nvPr>
            <p:ph type="title"/>
          </p:nvPr>
        </p:nvSpPr>
        <p:spPr>
          <a:xfrm>
            <a:off x="424830" y="620688"/>
            <a:ext cx="8294339" cy="423580"/>
          </a:xfrm>
        </p:spPr>
        <p:txBody>
          <a:bodyPr rtlCol="0">
            <a:noAutofit/>
          </a:bodyPr>
          <a:lstStyle/>
          <a:p>
            <a:pPr rtl="0"/>
            <a:r>
              <a:rPr lang="de-DE" sz="3600" dirty="0"/>
              <a:t>FÖRDERKREIS GGS BRAUNSFELD e.V.</a:t>
            </a:r>
          </a:p>
        </p:txBody>
      </p:sp>
    </p:spTree>
    <p:extLst>
      <p:ext uri="{BB962C8B-B14F-4D97-AF65-F5344CB8AC3E}">
        <p14:creationId xmlns:p14="http://schemas.microsoft.com/office/powerpoint/2010/main" val="1863980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762000" y="1295400"/>
            <a:ext cx="7620000" cy="4267200"/>
          </a:xfrm>
        </p:spPr>
        <p:txBody>
          <a:bodyPr/>
          <a:lstStyle/>
          <a:p>
            <a:pPr algn="ctr" eaLnBrk="1" hangingPunct="1">
              <a:buFont typeface="Wingdings" panose="05000000000000000000" pitchFamily="2" charset="2"/>
              <a:buNone/>
            </a:pPr>
            <a:r>
              <a:rPr lang="de-DE" altLang="de-DE" sz="6000" b="1">
                <a:latin typeface="Brush Script MT" panose="03060802040406070304" pitchFamily="66" charset="0"/>
              </a:rPr>
              <a:t>Vielen Dank für Ihre Aufmerksamkeit !!!</a:t>
            </a:r>
          </a:p>
          <a:p>
            <a:pPr eaLnBrk="1" hangingPunct="1"/>
            <a:endParaRPr lang="de-DE" altLang="de-DE" sz="4000" b="1">
              <a:latin typeface="Verdana" panose="020B0604030504040204" pitchFamily="34" charset="0"/>
            </a:endParaRPr>
          </a:p>
          <a:p>
            <a:pPr algn="ctr" eaLnBrk="1" hangingPunct="1">
              <a:buFont typeface="Wingdings" panose="05000000000000000000" pitchFamily="2" charset="2"/>
              <a:buNone/>
            </a:pPr>
            <a:r>
              <a:rPr lang="fr-FR" altLang="de-DE" sz="6000" b="1">
                <a:latin typeface="Brush Script MT" panose="03060802040406070304" pitchFamily="66" charset="0"/>
              </a:rPr>
              <a:t>Merci pour votre attention !!!</a:t>
            </a:r>
            <a:endParaRPr lang="de-DE" altLang="de-DE" sz="6000" b="1">
              <a:latin typeface="Brush Script MT" panose="03060802040406070304" pitchFamily="66" charset="0"/>
            </a:endParaRPr>
          </a:p>
          <a:p>
            <a:pPr eaLnBrk="1" hangingPunct="1"/>
            <a:endParaRPr lang="de-DE" altLang="de-DE"/>
          </a:p>
        </p:txBody>
      </p:sp>
      <p:sp>
        <p:nvSpPr>
          <p:cNvPr id="41987" name="Datumsplatzhalt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chemeClr val="accent1"/>
              </a:buClr>
              <a:buFont typeface="Arial" panose="020B0604020202020204" pitchFamily="34" charset="0"/>
              <a:buChar char="•"/>
              <a:defRPr sz="2400">
                <a:solidFill>
                  <a:schemeClr val="tx2"/>
                </a:solidFill>
                <a:latin typeface="Times New Roman" panose="02020603050405020304" pitchFamily="18" charset="0"/>
              </a:defRPr>
            </a:lvl1pPr>
            <a:lvl2pPr marL="742950" indent="-285750">
              <a:spcBef>
                <a:spcPct val="20000"/>
              </a:spcBef>
              <a:buClr>
                <a:schemeClr val="accent1"/>
              </a:buClr>
              <a:buFont typeface="Arial" panose="020B0604020202020204" pitchFamily="34" charset="0"/>
              <a:buChar char="•"/>
              <a:defRPr sz="2200">
                <a:solidFill>
                  <a:schemeClr val="tx2"/>
                </a:solidFill>
                <a:latin typeface="Times New Roman" panose="02020603050405020304" pitchFamily="18" charset="0"/>
              </a:defRPr>
            </a:lvl2pPr>
            <a:lvl3pPr marL="1143000" indent="-228600">
              <a:spcBef>
                <a:spcPct val="20000"/>
              </a:spcBef>
              <a:buClr>
                <a:schemeClr val="accent1"/>
              </a:buClr>
              <a:buFont typeface="Arial" panose="020B0604020202020204" pitchFamily="34" charset="0"/>
              <a:buChar char="•"/>
              <a:defRPr sz="2000">
                <a:solidFill>
                  <a:schemeClr val="tx2"/>
                </a:solidFill>
                <a:latin typeface="Times New Roman" panose="02020603050405020304" pitchFamily="18" charset="0"/>
              </a:defRPr>
            </a:lvl3pPr>
            <a:lvl4pPr marL="16002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4pPr>
            <a:lvl5pPr marL="2057400" indent="-228600">
              <a:spcBef>
                <a:spcPct val="20000"/>
              </a:spcBef>
              <a:buClr>
                <a:schemeClr val="accent1"/>
              </a:buClr>
              <a:buFont typeface="Arial" panose="020B0604020202020204" pitchFamily="34" charset="0"/>
              <a:buChar char="•"/>
              <a:defRPr>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Font typeface="Arial" panose="020B0604020202020204" pitchFamily="34" charset="0"/>
              <a:buChar char="•"/>
              <a:defRPr>
                <a:solidFill>
                  <a:schemeClr val="tx2"/>
                </a:solidFill>
                <a:latin typeface="Times New Roman" panose="02020603050405020304" pitchFamily="18" charset="0"/>
              </a:defRPr>
            </a:lvl9pPr>
          </a:lstStyle>
          <a:p>
            <a:pPr>
              <a:spcBef>
                <a:spcPct val="50000"/>
              </a:spcBef>
              <a:buClrTx/>
              <a:buFontTx/>
              <a:buNone/>
            </a:pPr>
            <a:endParaRPr lang="de-DE" altLang="de-DE" sz="1200">
              <a:solidFill>
                <a:schemeClr val="tx1"/>
              </a:solidFill>
              <a:latin typeface="Arial" panose="020B0604020202020204" pitchFamily="34" charset="0"/>
              <a:ea typeface="ＭＳ Ｐゴシック" panose="020B0600070205080204" pitchFamily="34" charset="-128"/>
            </a:endParaRPr>
          </a:p>
        </p:txBody>
      </p:sp>
      <p:sp>
        <p:nvSpPr>
          <p:cNvPr id="4" name="Fußzeilenplatzhalter 4"/>
          <p:cNvSpPr>
            <a:spLocks noGrp="1"/>
          </p:cNvSpPr>
          <p:nvPr>
            <p:ph type="ftr" sz="quarter" idx="11"/>
          </p:nvPr>
        </p:nvSpPr>
        <p:spPr/>
        <p:txBody>
          <a:bodyPr/>
          <a:lstStyle/>
          <a:p>
            <a:pPr>
              <a:defRPr/>
            </a:pPr>
            <a:endParaRPr lang="de-DE" altLang="de-DE"/>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0</TotalTime>
  <Words>956</Words>
  <Application>Microsoft Office PowerPoint</Application>
  <PresentationFormat>Bildschirmpräsentation (4:3)</PresentationFormat>
  <Paragraphs>153</Paragraphs>
  <Slides>19</Slides>
  <Notes>11</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19</vt:i4>
      </vt:variant>
    </vt:vector>
  </HeadingPairs>
  <TitlesOfParts>
    <vt:vector size="28" baseType="lpstr">
      <vt:lpstr>Arial</vt:lpstr>
      <vt:lpstr>Brush Script MT</vt:lpstr>
      <vt:lpstr>Calibri</vt:lpstr>
      <vt:lpstr>Impact</vt:lpstr>
      <vt:lpstr>Times New Roman</vt:lpstr>
      <vt:lpstr>Verdana</vt:lpstr>
      <vt:lpstr>Wingdings</vt:lpstr>
      <vt:lpstr>NewsPrint</vt:lpstr>
      <vt:lpstr>Larissa</vt:lpstr>
      <vt:lpstr>GGS Braunsfeld</vt:lpstr>
      <vt:lpstr>PowerPoint-Präsentation</vt:lpstr>
      <vt:lpstr>Tagesordnung</vt:lpstr>
      <vt:lpstr>2. Allgemeine Angaben zur Schule </vt:lpstr>
      <vt:lpstr>2. Allgemeine Angaben zur Schule</vt:lpstr>
      <vt:lpstr>3. Das bilinguale Konzept der Schule</vt:lpstr>
      <vt:lpstr>PowerPoint-Präsentation</vt:lpstr>
      <vt:lpstr>4. OGS</vt:lpstr>
      <vt:lpstr>OGS-Leitung</vt:lpstr>
      <vt:lpstr>Tagesablauf  </vt:lpstr>
      <vt:lpstr>Goldene Stunde &amp; AGs</vt:lpstr>
      <vt:lpstr>Ferien</vt:lpstr>
      <vt:lpstr>5. Schulanmeldung</vt:lpstr>
      <vt:lpstr> Kennenlernen des zukünftigen Schulkindes</vt:lpstr>
      <vt:lpstr>Tag der offenen Tür </vt:lpstr>
      <vt:lpstr>FÖRDERKREIS  GGS  BRAUNSFELD e.V.</vt:lpstr>
      <vt:lpstr>FÖRDERKREIS GGS BRAUNSFELD e.V.</vt:lpstr>
      <vt:lpstr>FÖRDERKREIS GGS BRAUNSFELD e.V.</vt:lpstr>
      <vt:lpstr>PowerPoint-Präsentation</vt:lpstr>
    </vt:vector>
  </TitlesOfParts>
  <Company>Elisa Nagel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Gemeinschaftsgrundschule      Geilenkircher Str. Köln</dc:title>
  <dc:creator>Elisa Nagel</dc:creator>
  <cp:lastModifiedBy>Katharina Klas</cp:lastModifiedBy>
  <cp:revision>183</cp:revision>
  <cp:lastPrinted>2024-09-17T08:18:39Z</cp:lastPrinted>
  <dcterms:created xsi:type="dcterms:W3CDTF">2011-10-18T21:20:17Z</dcterms:created>
  <dcterms:modified xsi:type="dcterms:W3CDTF">2026-09-21T08:51:48Z</dcterms:modified>
</cp:coreProperties>
</file>